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sldIdLst>
    <p:sldId id="267" r:id="rId2"/>
    <p:sldId id="270" r:id="rId3"/>
    <p:sldId id="271" r:id="rId4"/>
    <p:sldId id="287" r:id="rId5"/>
    <p:sldId id="288" r:id="rId6"/>
    <p:sldId id="276" r:id="rId7"/>
    <p:sldId id="272" r:id="rId8"/>
    <p:sldId id="283" r:id="rId9"/>
    <p:sldId id="290" r:id="rId10"/>
    <p:sldId id="273" r:id="rId11"/>
    <p:sldId id="274" r:id="rId12"/>
    <p:sldId id="282" r:id="rId13"/>
    <p:sldId id="277" r:id="rId14"/>
    <p:sldId id="285" r:id="rId15"/>
    <p:sldId id="278" r:id="rId16"/>
    <p:sldId id="289" r:id="rId17"/>
    <p:sldId id="279" r:id="rId18"/>
    <p:sldId id="281" r:id="rId19"/>
    <p:sldId id="280" r:id="rId20"/>
    <p:sldId id="286" r:id="rId21"/>
    <p:sldId id="269" r:id="rId2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55BC99-83A2-A07F-5988-68F8ACEDE2E1}" name="Megan Jones" initials="MJ" userId="S::256411G@curtin.edu.au::eb33c574-d922-4179-9dcf-b98fc6f0a8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54911E"/>
    <a:srgbClr val="436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259DDF-CC01-42B0-B7B8-DB2F32FED9F7}" v="937" dt="2025-11-25T12:41:29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>
        <p:scale>
          <a:sx n="75" d="100"/>
          <a:sy n="75" d="100"/>
        </p:scale>
        <p:origin x="28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en Thorne" userId="b1b974e6-5e60-476d-a14f-6784f29dfb36" providerId="ADAL" clId="{FE259DDF-CC01-42B0-B7B8-DB2F32FED9F7}"/>
    <pc:docChg chg="undo custSel addSld delSld modSld sldOrd">
      <pc:chgData name="Braden Thorne" userId="b1b974e6-5e60-476d-a14f-6784f29dfb36" providerId="ADAL" clId="{FE259DDF-CC01-42B0-B7B8-DB2F32FED9F7}" dt="2025-11-25T12:45:23.893" v="11116" actId="1076"/>
      <pc:docMkLst>
        <pc:docMk/>
      </pc:docMkLst>
      <pc:sldChg chg="addSp delSp modSp mod">
        <pc:chgData name="Braden Thorne" userId="b1b974e6-5e60-476d-a14f-6784f29dfb36" providerId="ADAL" clId="{FE259DDF-CC01-42B0-B7B8-DB2F32FED9F7}" dt="2025-11-25T02:50:59.964" v="10882" actId="113"/>
        <pc:sldMkLst>
          <pc:docMk/>
          <pc:sldMk cId="1447457531" sldId="267"/>
        </pc:sldMkLst>
        <pc:spChg chg="mod">
          <ac:chgData name="Braden Thorne" userId="b1b974e6-5e60-476d-a14f-6784f29dfb36" providerId="ADAL" clId="{FE259DDF-CC01-42B0-B7B8-DB2F32FED9F7}" dt="2025-11-25T02:50:59.964" v="10882" actId="113"/>
          <ac:spMkLst>
            <pc:docMk/>
            <pc:sldMk cId="1447457531" sldId="267"/>
            <ac:spMk id="3" creationId="{4FE2FE1F-7EF4-5CA9-83A3-2190B9915C29}"/>
          </ac:spMkLst>
        </pc:spChg>
        <pc:spChg chg="del">
          <ac:chgData name="Braden Thorne" userId="b1b974e6-5e60-476d-a14f-6784f29dfb36" providerId="ADAL" clId="{FE259DDF-CC01-42B0-B7B8-DB2F32FED9F7}" dt="2025-11-04T01:18:31.264" v="7185" actId="931"/>
          <ac:spMkLst>
            <pc:docMk/>
            <pc:sldMk cId="1447457531" sldId="267"/>
            <ac:spMk id="8" creationId="{2FE57010-9B60-D05B-0767-2D0F29AFDA99}"/>
          </ac:spMkLst>
        </pc:spChg>
        <pc:picChg chg="add mod modCrop">
          <ac:chgData name="Braden Thorne" userId="b1b974e6-5e60-476d-a14f-6784f29dfb36" providerId="ADAL" clId="{FE259DDF-CC01-42B0-B7B8-DB2F32FED9F7}" dt="2025-11-25T02:50:24.586" v="10854" actId="732"/>
          <ac:picMkLst>
            <pc:docMk/>
            <pc:sldMk cId="1447457531" sldId="267"/>
            <ac:picMk id="4" creationId="{4412B26C-C337-4E4D-B0E9-09CEFD60EA1B}"/>
          </ac:picMkLst>
        </pc:picChg>
        <pc:picChg chg="add del mod">
          <ac:chgData name="Braden Thorne" userId="b1b974e6-5e60-476d-a14f-6784f29dfb36" providerId="ADAL" clId="{FE259DDF-CC01-42B0-B7B8-DB2F32FED9F7}" dt="2025-11-04T01:18:09.074" v="7184" actId="478"/>
          <ac:picMkLst>
            <pc:docMk/>
            <pc:sldMk cId="1447457531" sldId="267"/>
            <ac:picMk id="4" creationId="{6551A8F1-3646-0DA4-825D-6C4F72878D32}"/>
          </ac:picMkLst>
        </pc:picChg>
        <pc:picChg chg="add mod">
          <ac:chgData name="Braden Thorne" userId="b1b974e6-5e60-476d-a14f-6784f29dfb36" providerId="ADAL" clId="{FE259DDF-CC01-42B0-B7B8-DB2F32FED9F7}" dt="2025-11-25T02:50:35.286" v="10870" actId="1036"/>
          <ac:picMkLst>
            <pc:docMk/>
            <pc:sldMk cId="1447457531" sldId="267"/>
            <ac:picMk id="5" creationId="{60164F8A-07CD-D0D3-47BC-D22E69118C67}"/>
          </ac:picMkLst>
        </pc:picChg>
        <pc:picChg chg="add mod">
          <ac:chgData name="Braden Thorne" userId="b1b974e6-5e60-476d-a14f-6784f29dfb36" providerId="ADAL" clId="{FE259DDF-CC01-42B0-B7B8-DB2F32FED9F7}" dt="2025-11-25T02:50:32.793" v="10865" actId="14100"/>
          <ac:picMkLst>
            <pc:docMk/>
            <pc:sldMk cId="1447457531" sldId="267"/>
            <ac:picMk id="6" creationId="{E4E64C0F-935E-6D08-A5DB-C22BAFB69CD4}"/>
          </ac:picMkLst>
        </pc:picChg>
        <pc:picChg chg="add mod">
          <ac:chgData name="Braden Thorne" userId="b1b974e6-5e60-476d-a14f-6784f29dfb36" providerId="ADAL" clId="{FE259DDF-CC01-42B0-B7B8-DB2F32FED9F7}" dt="2025-11-25T02:50:38.097" v="10872" actId="1038"/>
          <ac:picMkLst>
            <pc:docMk/>
            <pc:sldMk cId="1447457531" sldId="267"/>
            <ac:picMk id="7" creationId="{66CC39E8-1119-543A-AF07-1DD733439934}"/>
          </ac:picMkLst>
        </pc:picChg>
        <pc:picChg chg="add mod">
          <ac:chgData name="Braden Thorne" userId="b1b974e6-5e60-476d-a14f-6784f29dfb36" providerId="ADAL" clId="{FE259DDF-CC01-42B0-B7B8-DB2F32FED9F7}" dt="2025-11-25T02:50:40.010" v="10876" actId="1038"/>
          <ac:picMkLst>
            <pc:docMk/>
            <pc:sldMk cId="1447457531" sldId="267"/>
            <ac:picMk id="8" creationId="{53E076D8-4806-FCEA-700F-DA0CFDDFF136}"/>
          </ac:picMkLst>
        </pc:picChg>
      </pc:sldChg>
      <pc:sldChg chg="addSp delSp modSp mod">
        <pc:chgData name="Braden Thorne" userId="b1b974e6-5e60-476d-a14f-6784f29dfb36" providerId="ADAL" clId="{FE259DDF-CC01-42B0-B7B8-DB2F32FED9F7}" dt="2025-11-24T01:11:46.763" v="10790" actId="20577"/>
        <pc:sldMkLst>
          <pc:docMk/>
          <pc:sldMk cId="1688776742" sldId="269"/>
        </pc:sldMkLst>
        <pc:spChg chg="mod">
          <ac:chgData name="Braden Thorne" userId="b1b974e6-5e60-476d-a14f-6784f29dfb36" providerId="ADAL" clId="{FE259DDF-CC01-42B0-B7B8-DB2F32FED9F7}" dt="2025-11-20T08:23:42.237" v="10485" actId="1076"/>
          <ac:spMkLst>
            <pc:docMk/>
            <pc:sldMk cId="1688776742" sldId="269"/>
            <ac:spMk id="2" creationId="{EF4960E1-9C59-286D-AD4C-E38B71E89095}"/>
          </ac:spMkLst>
        </pc:spChg>
        <pc:spChg chg="mod">
          <ac:chgData name="Braden Thorne" userId="b1b974e6-5e60-476d-a14f-6784f29dfb36" providerId="ADAL" clId="{FE259DDF-CC01-42B0-B7B8-DB2F32FED9F7}" dt="2025-11-20T08:26:40.957" v="10589" actId="1035"/>
          <ac:spMkLst>
            <pc:docMk/>
            <pc:sldMk cId="1688776742" sldId="269"/>
            <ac:spMk id="3" creationId="{54AAA5C2-FC50-D82E-475D-C3C5592CD54B}"/>
          </ac:spMkLst>
        </pc:spChg>
        <pc:spChg chg="del">
          <ac:chgData name="Braden Thorne" userId="b1b974e6-5e60-476d-a14f-6784f29dfb36" providerId="ADAL" clId="{FE259DDF-CC01-42B0-B7B8-DB2F32FED9F7}" dt="2025-10-03T08:47:54.311" v="3442" actId="478"/>
          <ac:spMkLst>
            <pc:docMk/>
            <pc:sldMk cId="1688776742" sldId="269"/>
            <ac:spMk id="4" creationId="{05277076-159E-8120-EC88-57BD85014AE4}"/>
          </ac:spMkLst>
        </pc:spChg>
        <pc:spChg chg="add mod">
          <ac:chgData name="Braden Thorne" userId="b1b974e6-5e60-476d-a14f-6784f29dfb36" providerId="ADAL" clId="{FE259DDF-CC01-42B0-B7B8-DB2F32FED9F7}" dt="2025-11-20T08:26:40.957" v="10589" actId="1035"/>
          <ac:spMkLst>
            <pc:docMk/>
            <pc:sldMk cId="1688776742" sldId="269"/>
            <ac:spMk id="6" creationId="{79BF1A6C-AC79-B9EA-8566-6C936D364968}"/>
          </ac:spMkLst>
        </pc:spChg>
        <pc:spChg chg="add del mod">
          <ac:chgData name="Braden Thorne" userId="b1b974e6-5e60-476d-a14f-6784f29dfb36" providerId="ADAL" clId="{FE259DDF-CC01-42B0-B7B8-DB2F32FED9F7}" dt="2025-11-20T08:16:55.471" v="10243" actId="478"/>
          <ac:spMkLst>
            <pc:docMk/>
            <pc:sldMk cId="1688776742" sldId="269"/>
            <ac:spMk id="8" creationId="{BA909BCA-D5C0-97BF-55AB-3FD6A9F369A5}"/>
          </ac:spMkLst>
        </pc:spChg>
        <pc:spChg chg="add mod">
          <ac:chgData name="Braden Thorne" userId="b1b974e6-5e60-476d-a14f-6784f29dfb36" providerId="ADAL" clId="{FE259DDF-CC01-42B0-B7B8-DB2F32FED9F7}" dt="2025-11-20T08:28:21.611" v="10705" actId="14100"/>
          <ac:spMkLst>
            <pc:docMk/>
            <pc:sldMk cId="1688776742" sldId="269"/>
            <ac:spMk id="9" creationId="{5EA61AAE-83AA-0B97-4AE9-1B7F140DBCEE}"/>
          </ac:spMkLst>
        </pc:spChg>
        <pc:spChg chg="add mod">
          <ac:chgData name="Braden Thorne" userId="b1b974e6-5e60-476d-a14f-6784f29dfb36" providerId="ADAL" clId="{FE259DDF-CC01-42B0-B7B8-DB2F32FED9F7}" dt="2025-11-20T08:26:50.495" v="10593" actId="1076"/>
          <ac:spMkLst>
            <pc:docMk/>
            <pc:sldMk cId="1688776742" sldId="269"/>
            <ac:spMk id="10" creationId="{15924763-CED3-6840-25FA-152BBA9BF158}"/>
          </ac:spMkLst>
        </pc:spChg>
        <pc:spChg chg="add del mod">
          <ac:chgData name="Braden Thorne" userId="b1b974e6-5e60-476d-a14f-6784f29dfb36" providerId="ADAL" clId="{FE259DDF-CC01-42B0-B7B8-DB2F32FED9F7}" dt="2025-11-19T01:49:40.350" v="8736" actId="931"/>
          <ac:spMkLst>
            <pc:docMk/>
            <pc:sldMk cId="1688776742" sldId="269"/>
            <ac:spMk id="11" creationId="{367FF1AD-C103-7722-13E5-0E1D0A6761E3}"/>
          </ac:spMkLst>
        </pc:spChg>
        <pc:spChg chg="add mod">
          <ac:chgData name="Braden Thorne" userId="b1b974e6-5e60-476d-a14f-6784f29dfb36" providerId="ADAL" clId="{FE259DDF-CC01-42B0-B7B8-DB2F32FED9F7}" dt="2025-11-20T08:27:30.274" v="10678" actId="20577"/>
          <ac:spMkLst>
            <pc:docMk/>
            <pc:sldMk cId="1688776742" sldId="269"/>
            <ac:spMk id="21" creationId="{D274FE08-574C-8CE5-3750-E95787B873C3}"/>
          </ac:spMkLst>
        </pc:spChg>
        <pc:spChg chg="add mod">
          <ac:chgData name="Braden Thorne" userId="b1b974e6-5e60-476d-a14f-6784f29dfb36" providerId="ADAL" clId="{FE259DDF-CC01-42B0-B7B8-DB2F32FED9F7}" dt="2025-11-24T01:11:46.763" v="10790" actId="20577"/>
          <ac:spMkLst>
            <pc:docMk/>
            <pc:sldMk cId="1688776742" sldId="269"/>
            <ac:spMk id="22" creationId="{86D48A9F-606A-E77D-3C65-66E50A79B260}"/>
          </ac:spMkLst>
        </pc:spChg>
        <pc:picChg chg="add mod">
          <ac:chgData name="Braden Thorne" userId="b1b974e6-5e60-476d-a14f-6784f29dfb36" providerId="ADAL" clId="{FE259DDF-CC01-42B0-B7B8-DB2F32FED9F7}" dt="2025-11-20T08:26:40.957" v="10589" actId="1035"/>
          <ac:picMkLst>
            <pc:docMk/>
            <pc:sldMk cId="1688776742" sldId="269"/>
            <ac:picMk id="4" creationId="{D2A2BE0B-4C74-984D-9F9E-3FC40241C63C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5" creationId="{42023B8D-5238-8B15-1532-8378A9EC9A4A}"/>
          </ac:picMkLst>
        </pc:picChg>
        <pc:picChg chg="add mod ord modCrop">
          <ac:chgData name="Braden Thorne" userId="b1b974e6-5e60-476d-a14f-6784f29dfb36" providerId="ADAL" clId="{FE259DDF-CC01-42B0-B7B8-DB2F32FED9F7}" dt="2025-11-20T08:26:40.957" v="10589" actId="1035"/>
          <ac:picMkLst>
            <pc:docMk/>
            <pc:sldMk cId="1688776742" sldId="269"/>
            <ac:picMk id="5" creationId="{6157E1FF-2069-4EBE-A9C9-F049CA8EBBBD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6" creationId="{95E4B501-BB4F-6865-1F5A-9204628CF964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7" creationId="{D1C32C8A-7C24-14E8-1753-306F32342633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8" creationId="{3D9392C5-911E-128A-7D98-C6E1A1E01127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9" creationId="{D5281926-24A0-CFA9-6EEB-A4CA8E1FF887}"/>
          </ac:picMkLst>
        </pc:picChg>
        <pc:picChg chg="add del mod">
          <ac:chgData name="Braden Thorne" userId="b1b974e6-5e60-476d-a14f-6784f29dfb36" providerId="ADAL" clId="{FE259DDF-CC01-42B0-B7B8-DB2F32FED9F7}" dt="2025-11-19T01:49:16.866" v="8735" actId="478"/>
          <ac:picMkLst>
            <pc:docMk/>
            <pc:sldMk cId="1688776742" sldId="269"/>
            <ac:picMk id="10" creationId="{09E054F4-DF4D-6C4E-8E86-1969710B2CE5}"/>
          </ac:picMkLst>
        </pc:picChg>
        <pc:picChg chg="add del mod">
          <ac:chgData name="Braden Thorne" userId="b1b974e6-5e60-476d-a14f-6784f29dfb36" providerId="ADAL" clId="{FE259DDF-CC01-42B0-B7B8-DB2F32FED9F7}" dt="2025-11-20T08:28:09.516" v="10704" actId="1038"/>
          <ac:picMkLst>
            <pc:docMk/>
            <pc:sldMk cId="1688776742" sldId="269"/>
            <ac:picMk id="13" creationId="{727373E3-7DC0-A5D4-AB07-0F9BC09B91E8}"/>
          </ac:picMkLst>
        </pc:picChg>
        <pc:picChg chg="add mod">
          <ac:chgData name="Braden Thorne" userId="b1b974e6-5e60-476d-a14f-6784f29dfb36" providerId="ADAL" clId="{FE259DDF-CC01-42B0-B7B8-DB2F32FED9F7}" dt="2025-11-20T08:27:27.378" v="10676" actId="14100"/>
          <ac:picMkLst>
            <pc:docMk/>
            <pc:sldMk cId="1688776742" sldId="269"/>
            <ac:picMk id="16" creationId="{1B804643-8A7C-BE3D-8207-BA76D73B665D}"/>
          </ac:picMkLst>
        </pc:picChg>
        <pc:picChg chg="add mod">
          <ac:chgData name="Braden Thorne" userId="b1b974e6-5e60-476d-a14f-6784f29dfb36" providerId="ADAL" clId="{FE259DDF-CC01-42B0-B7B8-DB2F32FED9F7}" dt="2025-11-20T08:28:05.450" v="10691" actId="1038"/>
          <ac:picMkLst>
            <pc:docMk/>
            <pc:sldMk cId="1688776742" sldId="269"/>
            <ac:picMk id="1026" creationId="{EA94AE00-7067-8CDD-10F2-1C41BB8C7085}"/>
          </ac:picMkLst>
        </pc:picChg>
        <pc:cxnChg chg="add del">
          <ac:chgData name="Braden Thorne" userId="b1b974e6-5e60-476d-a14f-6784f29dfb36" providerId="ADAL" clId="{FE259DDF-CC01-42B0-B7B8-DB2F32FED9F7}" dt="2025-11-20T08:26:29.526" v="10547" actId="478"/>
          <ac:cxnSpMkLst>
            <pc:docMk/>
            <pc:sldMk cId="1688776742" sldId="269"/>
            <ac:cxnSpMk id="12" creationId="{9AFE215A-82C4-86B3-A1DB-2C07366D6A61}"/>
          </ac:cxnSpMkLst>
        </pc:cxnChg>
        <pc:cxnChg chg="add mod">
          <ac:chgData name="Braden Thorne" userId="b1b974e6-5e60-476d-a14f-6784f29dfb36" providerId="ADAL" clId="{FE259DDF-CC01-42B0-B7B8-DB2F32FED9F7}" dt="2025-11-20T08:27:06.311" v="10617" actId="14100"/>
          <ac:cxnSpMkLst>
            <pc:docMk/>
            <pc:sldMk cId="1688776742" sldId="269"/>
            <ac:cxnSpMk id="14" creationId="{202EA648-3BCB-2BB3-D4F6-B0E5BAF0B0ED}"/>
          </ac:cxnSpMkLst>
        </pc:cxnChg>
        <pc:cxnChg chg="add mod">
          <ac:chgData name="Braden Thorne" userId="b1b974e6-5e60-476d-a14f-6784f29dfb36" providerId="ADAL" clId="{FE259DDF-CC01-42B0-B7B8-DB2F32FED9F7}" dt="2025-11-20T08:27:01.650" v="10615" actId="14100"/>
          <ac:cxnSpMkLst>
            <pc:docMk/>
            <pc:sldMk cId="1688776742" sldId="269"/>
            <ac:cxnSpMk id="15" creationId="{F7895A5A-52AC-219C-D19D-59494EB7E4AD}"/>
          </ac:cxnSpMkLst>
        </pc:cxnChg>
      </pc:sldChg>
      <pc:sldChg chg="addSp delSp modSp mod modClrScheme chgLayout">
        <pc:chgData name="Braden Thorne" userId="b1b974e6-5e60-476d-a14f-6784f29dfb36" providerId="ADAL" clId="{FE259DDF-CC01-42B0-B7B8-DB2F32FED9F7}" dt="2025-11-25T12:40:19.270" v="11073" actId="403"/>
        <pc:sldMkLst>
          <pc:docMk/>
          <pc:sldMk cId="3859244040" sldId="270"/>
        </pc:sldMkLst>
        <pc:spChg chg="mod ord">
          <ac:chgData name="Braden Thorne" userId="b1b974e6-5e60-476d-a14f-6784f29dfb36" providerId="ADAL" clId="{FE259DDF-CC01-42B0-B7B8-DB2F32FED9F7}" dt="2025-10-24T04:25:43.103" v="5002" actId="14100"/>
          <ac:spMkLst>
            <pc:docMk/>
            <pc:sldMk cId="3859244040" sldId="270"/>
            <ac:spMk id="2" creationId="{87B39253-D7C3-9F72-0A0A-A9087A458F8F}"/>
          </ac:spMkLst>
        </pc:spChg>
        <pc:spChg chg="mod ord">
          <ac:chgData name="Braden Thorne" userId="b1b974e6-5e60-476d-a14f-6784f29dfb36" providerId="ADAL" clId="{FE259DDF-CC01-42B0-B7B8-DB2F32FED9F7}" dt="2025-10-24T04:17:54.434" v="4753" actId="700"/>
          <ac:spMkLst>
            <pc:docMk/>
            <pc:sldMk cId="3859244040" sldId="270"/>
            <ac:spMk id="4" creationId="{F8F38AB5-31C5-3BDD-5D4D-CC1EDB28F553}"/>
          </ac:spMkLst>
        </pc:spChg>
        <pc:spChg chg="mod ord">
          <ac:chgData name="Braden Thorne" userId="b1b974e6-5e60-476d-a14f-6784f29dfb36" providerId="ADAL" clId="{FE259DDF-CC01-42B0-B7B8-DB2F32FED9F7}" dt="2025-10-24T04:17:54.434" v="4753" actId="700"/>
          <ac:spMkLst>
            <pc:docMk/>
            <pc:sldMk cId="3859244040" sldId="270"/>
            <ac:spMk id="5" creationId="{1E374E62-1A2D-72A6-D928-109F52846BA8}"/>
          </ac:spMkLst>
        </pc:spChg>
        <pc:spChg chg="mod ord">
          <ac:chgData name="Braden Thorne" userId="b1b974e6-5e60-476d-a14f-6784f29dfb36" providerId="ADAL" clId="{FE259DDF-CC01-42B0-B7B8-DB2F32FED9F7}" dt="2025-10-24T04:17:54.434" v="4753" actId="700"/>
          <ac:spMkLst>
            <pc:docMk/>
            <pc:sldMk cId="3859244040" sldId="270"/>
            <ac:spMk id="6" creationId="{DAB264DE-BA0B-FDAA-DD3B-05E21454DABB}"/>
          </ac:spMkLst>
        </pc:spChg>
        <pc:spChg chg="del">
          <ac:chgData name="Braden Thorne" userId="b1b974e6-5e60-476d-a14f-6784f29dfb36" providerId="ADAL" clId="{FE259DDF-CC01-42B0-B7B8-DB2F32FED9F7}" dt="2025-10-24T04:14:14.088" v="4669" actId="478"/>
          <ac:spMkLst>
            <pc:docMk/>
            <pc:sldMk cId="3859244040" sldId="270"/>
            <ac:spMk id="7" creationId="{1BC44243-1DC1-821D-6EEB-57A09709AE19}"/>
          </ac:spMkLst>
        </pc:spChg>
        <pc:spChg chg="add mod ord">
          <ac:chgData name="Braden Thorne" userId="b1b974e6-5e60-476d-a14f-6784f29dfb36" providerId="ADAL" clId="{FE259DDF-CC01-42B0-B7B8-DB2F32FED9F7}" dt="2025-11-25T12:40:19.270" v="11073" actId="403"/>
          <ac:spMkLst>
            <pc:docMk/>
            <pc:sldMk cId="3859244040" sldId="270"/>
            <ac:spMk id="8" creationId="{FEAD7733-DDD1-ECFF-3EA8-826632DA37CB}"/>
          </ac:spMkLst>
        </pc:spChg>
        <pc:spChg chg="add mod ord">
          <ac:chgData name="Braden Thorne" userId="b1b974e6-5e60-476d-a14f-6784f29dfb36" providerId="ADAL" clId="{FE259DDF-CC01-42B0-B7B8-DB2F32FED9F7}" dt="2025-11-25T12:38:50.573" v="11060" actId="403"/>
          <ac:spMkLst>
            <pc:docMk/>
            <pc:sldMk cId="3859244040" sldId="270"/>
            <ac:spMk id="10" creationId="{ADA4CB61-249D-2864-F100-862867DE89B9}"/>
          </ac:spMkLst>
        </pc:spChg>
        <pc:spChg chg="add mod">
          <ac:chgData name="Braden Thorne" userId="b1b974e6-5e60-476d-a14f-6784f29dfb36" providerId="ADAL" clId="{FE259DDF-CC01-42B0-B7B8-DB2F32FED9F7}" dt="2025-10-24T04:18:06.662" v="4757" actId="1076"/>
          <ac:spMkLst>
            <pc:docMk/>
            <pc:sldMk cId="3859244040" sldId="270"/>
            <ac:spMk id="27" creationId="{79E4B454-5B9A-4F57-47B3-D251A7743F6E}"/>
          </ac:spMkLst>
        </pc:spChg>
        <pc:spChg chg="add del mod">
          <ac:chgData name="Braden Thorne" userId="b1b974e6-5e60-476d-a14f-6784f29dfb36" providerId="ADAL" clId="{FE259DDF-CC01-42B0-B7B8-DB2F32FED9F7}" dt="2025-10-24T04:19:24.723" v="4782" actId="478"/>
          <ac:spMkLst>
            <pc:docMk/>
            <pc:sldMk cId="3859244040" sldId="270"/>
            <ac:spMk id="30" creationId="{CEBEB186-7F15-1016-B8D5-F54D2D2A7C9F}"/>
          </ac:spMkLst>
        </pc:spChg>
        <pc:picChg chg="add mod">
          <ac:chgData name="Braden Thorne" userId="b1b974e6-5e60-476d-a14f-6784f29dfb36" providerId="ADAL" clId="{FE259DDF-CC01-42B0-B7B8-DB2F32FED9F7}" dt="2025-11-25T12:40:02.004" v="11070" actId="14100"/>
          <ac:picMkLst>
            <pc:docMk/>
            <pc:sldMk cId="3859244040" sldId="270"/>
            <ac:picMk id="12" creationId="{CF34A40A-7AA9-3659-82CE-19EF1378CA2E}"/>
          </ac:picMkLst>
        </pc:picChg>
        <pc:picChg chg="del">
          <ac:chgData name="Braden Thorne" userId="b1b974e6-5e60-476d-a14f-6784f29dfb36" providerId="ADAL" clId="{FE259DDF-CC01-42B0-B7B8-DB2F32FED9F7}" dt="2025-10-24T04:14:15.264" v="4671" actId="478"/>
          <ac:picMkLst>
            <pc:docMk/>
            <pc:sldMk cId="3859244040" sldId="270"/>
            <ac:picMk id="14" creationId="{D0EDBD52-7257-E97F-D2D0-BF7754076728}"/>
          </ac:picMkLst>
        </pc:picChg>
        <pc:picChg chg="add mod">
          <ac:chgData name="Braden Thorne" userId="b1b974e6-5e60-476d-a14f-6784f29dfb36" providerId="ADAL" clId="{FE259DDF-CC01-42B0-B7B8-DB2F32FED9F7}" dt="2025-11-25T12:38:43.936" v="11058" actId="14100"/>
          <ac:picMkLst>
            <pc:docMk/>
            <pc:sldMk cId="3859244040" sldId="270"/>
            <ac:picMk id="15" creationId="{B76A80F0-0ABE-7B38-DABC-BB03BB9B0EA8}"/>
          </ac:picMkLst>
        </pc:picChg>
        <pc:picChg chg="del">
          <ac:chgData name="Braden Thorne" userId="b1b974e6-5e60-476d-a14f-6784f29dfb36" providerId="ADAL" clId="{FE259DDF-CC01-42B0-B7B8-DB2F32FED9F7}" dt="2025-10-24T04:14:14.853" v="4670" actId="478"/>
          <ac:picMkLst>
            <pc:docMk/>
            <pc:sldMk cId="3859244040" sldId="270"/>
            <ac:picMk id="16" creationId="{CAEBB8A1-159F-1D54-8CB6-11DC28EF971C}"/>
          </ac:picMkLst>
        </pc:picChg>
        <pc:picChg chg="add mod">
          <ac:chgData name="Braden Thorne" userId="b1b974e6-5e60-476d-a14f-6784f29dfb36" providerId="ADAL" clId="{FE259DDF-CC01-42B0-B7B8-DB2F32FED9F7}" dt="2025-11-25T12:39:37.594" v="11066" actId="14100"/>
          <ac:picMkLst>
            <pc:docMk/>
            <pc:sldMk cId="3859244040" sldId="270"/>
            <ac:picMk id="18" creationId="{878883C2-04CF-1C08-340A-145308D5E990}"/>
          </ac:picMkLst>
        </pc:picChg>
        <pc:picChg chg="add mod">
          <ac:chgData name="Braden Thorne" userId="b1b974e6-5e60-476d-a14f-6784f29dfb36" providerId="ADAL" clId="{FE259DDF-CC01-42B0-B7B8-DB2F32FED9F7}" dt="2025-11-25T12:38:24.541" v="11055" actId="14100"/>
          <ac:picMkLst>
            <pc:docMk/>
            <pc:sldMk cId="3859244040" sldId="270"/>
            <ac:picMk id="20" creationId="{E3845BE3-8766-F194-DF5C-66479CA45248}"/>
          </ac:picMkLst>
        </pc:picChg>
        <pc:cxnChg chg="add del mod">
          <ac:chgData name="Braden Thorne" userId="b1b974e6-5e60-476d-a14f-6784f29dfb36" providerId="ADAL" clId="{FE259DDF-CC01-42B0-B7B8-DB2F32FED9F7}" dt="2025-10-24T04:16:16.205" v="4740" actId="478"/>
          <ac:cxnSpMkLst>
            <pc:docMk/>
            <pc:sldMk cId="3859244040" sldId="270"/>
            <ac:cxnSpMk id="22" creationId="{C5C8D4DF-DF68-22EE-54F7-9C71569AD0BA}"/>
          </ac:cxnSpMkLst>
        </pc:cxnChg>
        <pc:cxnChg chg="add mod">
          <ac:chgData name="Braden Thorne" userId="b1b974e6-5e60-476d-a14f-6784f29dfb36" providerId="ADAL" clId="{FE259DDF-CC01-42B0-B7B8-DB2F32FED9F7}" dt="2025-10-24T04:16:51.554" v="4744" actId="14100"/>
          <ac:cxnSpMkLst>
            <pc:docMk/>
            <pc:sldMk cId="3859244040" sldId="270"/>
            <ac:cxnSpMk id="25" creationId="{E14B34A9-FCA3-E8C5-C785-6A404B876C93}"/>
          </ac:cxnSpMkLst>
        </pc:cxnChg>
        <pc:cxnChg chg="add del mod">
          <ac:chgData name="Braden Thorne" userId="b1b974e6-5e60-476d-a14f-6784f29dfb36" providerId="ADAL" clId="{FE259DDF-CC01-42B0-B7B8-DB2F32FED9F7}" dt="2025-10-24T04:18:56.817" v="4777" actId="11529"/>
          <ac:cxnSpMkLst>
            <pc:docMk/>
            <pc:sldMk cId="3859244040" sldId="270"/>
            <ac:cxnSpMk id="29" creationId="{2EED0681-DE7D-7654-B9CF-11590C9C3BC3}"/>
          </ac:cxnSpMkLst>
        </pc:cxnChg>
        <pc:cxnChg chg="add mod">
          <ac:chgData name="Braden Thorne" userId="b1b974e6-5e60-476d-a14f-6784f29dfb36" providerId="ADAL" clId="{FE259DDF-CC01-42B0-B7B8-DB2F32FED9F7}" dt="2025-10-24T04:25:43.103" v="5002" actId="14100"/>
          <ac:cxnSpMkLst>
            <pc:docMk/>
            <pc:sldMk cId="3859244040" sldId="270"/>
            <ac:cxnSpMk id="32" creationId="{6CC68854-C85C-D97A-DB83-DAEEF053EC6C}"/>
          </ac:cxnSpMkLst>
        </pc:cxnChg>
      </pc:sldChg>
      <pc:sldChg chg="addSp delSp modSp mod">
        <pc:chgData name="Braden Thorne" userId="b1b974e6-5e60-476d-a14f-6784f29dfb36" providerId="ADAL" clId="{FE259DDF-CC01-42B0-B7B8-DB2F32FED9F7}" dt="2025-11-25T12:43:18.464" v="11114" actId="1037"/>
        <pc:sldMkLst>
          <pc:docMk/>
          <pc:sldMk cId="1054026265" sldId="271"/>
        </pc:sldMkLst>
        <pc:spChg chg="mod">
          <ac:chgData name="Braden Thorne" userId="b1b974e6-5e60-476d-a14f-6784f29dfb36" providerId="ADAL" clId="{FE259DDF-CC01-42B0-B7B8-DB2F32FED9F7}" dt="2025-11-03T03:43:19.772" v="6042" actId="20577"/>
          <ac:spMkLst>
            <pc:docMk/>
            <pc:sldMk cId="1054026265" sldId="271"/>
            <ac:spMk id="2" creationId="{E8F5B398-0917-FA71-0288-168487CF11F8}"/>
          </ac:spMkLst>
        </pc:spChg>
        <pc:spChg chg="mod">
          <ac:chgData name="Braden Thorne" userId="b1b974e6-5e60-476d-a14f-6784f29dfb36" providerId="ADAL" clId="{FE259DDF-CC01-42B0-B7B8-DB2F32FED9F7}" dt="2025-11-25T12:43:18.464" v="11114" actId="1037"/>
          <ac:spMkLst>
            <pc:docMk/>
            <pc:sldMk cId="1054026265" sldId="271"/>
            <ac:spMk id="7" creationId="{E74B0CA2-7054-0591-12FA-0C8E02290B5E}"/>
          </ac:spMkLst>
        </pc:spChg>
        <pc:spChg chg="add del mod">
          <ac:chgData name="Braden Thorne" userId="b1b974e6-5e60-476d-a14f-6784f29dfb36" providerId="ADAL" clId="{FE259DDF-CC01-42B0-B7B8-DB2F32FED9F7}" dt="2025-10-24T05:10:32.569" v="5459" actId="478"/>
          <ac:spMkLst>
            <pc:docMk/>
            <pc:sldMk cId="1054026265" sldId="271"/>
            <ac:spMk id="9" creationId="{DF48926A-C5D8-D1F5-1008-2020F48B3E62}"/>
          </ac:spMkLst>
        </pc:spChg>
        <pc:picChg chg="add mod">
          <ac:chgData name="Braden Thorne" userId="b1b974e6-5e60-476d-a14f-6784f29dfb36" providerId="ADAL" clId="{FE259DDF-CC01-42B0-B7B8-DB2F32FED9F7}" dt="2025-11-25T12:42:28.356" v="11091" actId="14100"/>
          <ac:picMkLst>
            <pc:docMk/>
            <pc:sldMk cId="1054026265" sldId="271"/>
            <ac:picMk id="8" creationId="{F703F170-9E74-F573-EFE2-D9D899874A48}"/>
          </ac:picMkLst>
        </pc:picChg>
        <pc:picChg chg="add del mod">
          <ac:chgData name="Braden Thorne" userId="b1b974e6-5e60-476d-a14f-6784f29dfb36" providerId="ADAL" clId="{FE259DDF-CC01-42B0-B7B8-DB2F32FED9F7}" dt="2025-11-25T12:40:54.820" v="11074" actId="478"/>
          <ac:picMkLst>
            <pc:docMk/>
            <pc:sldMk cId="1054026265" sldId="271"/>
            <ac:picMk id="10" creationId="{703F6AD2-C5A2-2558-1A14-8DE0094DFDFF}"/>
          </ac:picMkLst>
        </pc:picChg>
        <pc:picChg chg="add del mod">
          <ac:chgData name="Braden Thorne" userId="b1b974e6-5e60-476d-a14f-6784f29dfb36" providerId="ADAL" clId="{FE259DDF-CC01-42B0-B7B8-DB2F32FED9F7}" dt="2025-11-25T12:40:54.820" v="11074" actId="478"/>
          <ac:picMkLst>
            <pc:docMk/>
            <pc:sldMk cId="1054026265" sldId="271"/>
            <ac:picMk id="11" creationId="{A282F782-596E-16BC-5072-D785368F30CB}"/>
          </ac:picMkLst>
        </pc:picChg>
        <pc:picChg chg="add mod">
          <ac:chgData name="Braden Thorne" userId="b1b974e6-5e60-476d-a14f-6784f29dfb36" providerId="ADAL" clId="{FE259DDF-CC01-42B0-B7B8-DB2F32FED9F7}" dt="2025-11-25T12:42:16.864" v="11089" actId="14100"/>
          <ac:picMkLst>
            <pc:docMk/>
            <pc:sldMk cId="1054026265" sldId="271"/>
            <ac:picMk id="12" creationId="{D516D258-3C28-379A-131E-862AB5964781}"/>
          </ac:picMkLst>
        </pc:picChg>
        <pc:picChg chg="add del mod">
          <ac:chgData name="Braden Thorne" userId="b1b974e6-5e60-476d-a14f-6784f29dfb36" providerId="ADAL" clId="{FE259DDF-CC01-42B0-B7B8-DB2F32FED9F7}" dt="2025-11-25T12:40:54.820" v="11074" actId="478"/>
          <ac:picMkLst>
            <pc:docMk/>
            <pc:sldMk cId="1054026265" sldId="271"/>
            <ac:picMk id="13" creationId="{39F3F091-EAD8-551C-3B4E-63A62A0EFF56}"/>
          </ac:picMkLst>
        </pc:picChg>
        <pc:picChg chg="del">
          <ac:chgData name="Braden Thorne" userId="b1b974e6-5e60-476d-a14f-6784f29dfb36" providerId="ADAL" clId="{FE259DDF-CC01-42B0-B7B8-DB2F32FED9F7}" dt="2025-10-24T05:10:28.904" v="5457" actId="478"/>
          <ac:picMkLst>
            <pc:docMk/>
            <pc:sldMk cId="1054026265" sldId="271"/>
            <ac:picMk id="14" creationId="{373AD23C-9DC0-9132-9AF6-6D080ED279F1}"/>
          </ac:picMkLst>
        </pc:picChg>
        <pc:picChg chg="add mod">
          <ac:chgData name="Braden Thorne" userId="b1b974e6-5e60-476d-a14f-6784f29dfb36" providerId="ADAL" clId="{FE259DDF-CC01-42B0-B7B8-DB2F32FED9F7}" dt="2025-11-25T12:42:13.566" v="11088" actId="14100"/>
          <ac:picMkLst>
            <pc:docMk/>
            <pc:sldMk cId="1054026265" sldId="271"/>
            <ac:picMk id="15" creationId="{F9BD7C7C-7496-6A22-4793-4406CBA90192}"/>
          </ac:picMkLst>
        </pc:picChg>
        <pc:picChg chg="del">
          <ac:chgData name="Braden Thorne" userId="b1b974e6-5e60-476d-a14f-6784f29dfb36" providerId="ADAL" clId="{FE259DDF-CC01-42B0-B7B8-DB2F32FED9F7}" dt="2025-10-24T05:10:28.904" v="5457" actId="478"/>
          <ac:picMkLst>
            <pc:docMk/>
            <pc:sldMk cId="1054026265" sldId="271"/>
            <ac:picMk id="16" creationId="{8EE13A25-6DAA-C5C0-25BD-1CD9371F4615}"/>
          </ac:picMkLst>
        </pc:picChg>
        <pc:picChg chg="add del mod">
          <ac:chgData name="Braden Thorne" userId="b1b974e6-5e60-476d-a14f-6784f29dfb36" providerId="ADAL" clId="{FE259DDF-CC01-42B0-B7B8-DB2F32FED9F7}" dt="2025-11-25T12:40:54.820" v="11074" actId="478"/>
          <ac:picMkLst>
            <pc:docMk/>
            <pc:sldMk cId="1054026265" sldId="271"/>
            <ac:picMk id="17" creationId="{57524CEC-82A1-0FA9-D0F3-C57BAA77BF16}"/>
          </ac:picMkLst>
        </pc:picChg>
        <pc:picChg chg="add mod">
          <ac:chgData name="Braden Thorne" userId="b1b974e6-5e60-476d-a14f-6784f29dfb36" providerId="ADAL" clId="{FE259DDF-CC01-42B0-B7B8-DB2F32FED9F7}" dt="2025-11-25T12:42:50.795" v="11103" actId="1076"/>
          <ac:picMkLst>
            <pc:docMk/>
            <pc:sldMk cId="1054026265" sldId="271"/>
            <ac:picMk id="18" creationId="{748FD14E-D8D2-6C4C-BD33-0B45D3F3CEA3}"/>
          </ac:picMkLst>
        </pc:picChg>
      </pc:sldChg>
      <pc:sldChg chg="addSp modSp mod">
        <pc:chgData name="Braden Thorne" userId="b1b974e6-5e60-476d-a14f-6784f29dfb36" providerId="ADAL" clId="{FE259DDF-CC01-42B0-B7B8-DB2F32FED9F7}" dt="2025-11-25T12:44:56.193" v="11115" actId="113"/>
        <pc:sldMkLst>
          <pc:docMk/>
          <pc:sldMk cId="1806306658" sldId="272"/>
        </pc:sldMkLst>
        <pc:spChg chg="mod">
          <ac:chgData name="Braden Thorne" userId="b1b974e6-5e60-476d-a14f-6784f29dfb36" providerId="ADAL" clId="{FE259DDF-CC01-42B0-B7B8-DB2F32FED9F7}" dt="2025-11-25T12:44:56.193" v="11115" actId="113"/>
          <ac:spMkLst>
            <pc:docMk/>
            <pc:sldMk cId="1806306658" sldId="272"/>
            <ac:spMk id="3" creationId="{94A6E4FF-DECC-58B1-4636-4021984ADD74}"/>
          </ac:spMkLst>
        </pc:spChg>
        <pc:spChg chg="add mod">
          <ac:chgData name="Braden Thorne" userId="b1b974e6-5e60-476d-a14f-6784f29dfb36" providerId="ADAL" clId="{FE259DDF-CC01-42B0-B7B8-DB2F32FED9F7}" dt="2025-11-19T01:51:36.414" v="8772" actId="114"/>
          <ac:spMkLst>
            <pc:docMk/>
            <pc:sldMk cId="1806306658" sldId="272"/>
            <ac:spMk id="8" creationId="{8EA6D64D-5BE2-25BD-D027-1A3BCB026164}"/>
          </ac:spMkLst>
        </pc:spChg>
        <pc:picChg chg="add mod">
          <ac:chgData name="Braden Thorne" userId="b1b974e6-5e60-476d-a14f-6784f29dfb36" providerId="ADAL" clId="{FE259DDF-CC01-42B0-B7B8-DB2F32FED9F7}" dt="2025-11-03T03:50:27.237" v="6051" actId="1076"/>
          <ac:picMkLst>
            <pc:docMk/>
            <pc:sldMk cId="1806306658" sldId="272"/>
            <ac:picMk id="4" creationId="{07F9EA02-0C62-1754-F411-281B64137871}"/>
          </ac:picMkLst>
        </pc:picChg>
      </pc:sldChg>
      <pc:sldChg chg="addSp delSp modSp mod modClrScheme delAnim modAnim chgLayout">
        <pc:chgData name="Braden Thorne" userId="b1b974e6-5e60-476d-a14f-6784f29dfb36" providerId="ADAL" clId="{FE259DDF-CC01-42B0-B7B8-DB2F32FED9F7}" dt="2025-11-24T01:12:30.971" v="10816" actId="20577"/>
        <pc:sldMkLst>
          <pc:docMk/>
          <pc:sldMk cId="3950078229" sldId="273"/>
        </pc:sldMkLst>
        <pc:spChg chg="mod ord">
          <ac:chgData name="Braden Thorne" userId="b1b974e6-5e60-476d-a14f-6784f29dfb36" providerId="ADAL" clId="{FE259DDF-CC01-42B0-B7B8-DB2F32FED9F7}" dt="2025-09-24T02:50:56.708" v="411" actId="20577"/>
          <ac:spMkLst>
            <pc:docMk/>
            <pc:sldMk cId="3950078229" sldId="273"/>
            <ac:spMk id="2" creationId="{AA6CCD08-D1C0-8797-D583-24E7060CE459}"/>
          </ac:spMkLst>
        </pc:spChg>
        <pc:spChg chg="del mod ord">
          <ac:chgData name="Braden Thorne" userId="b1b974e6-5e60-476d-a14f-6784f29dfb36" providerId="ADAL" clId="{FE259DDF-CC01-42B0-B7B8-DB2F32FED9F7}" dt="2025-09-24T02:50:45.031" v="390" actId="700"/>
          <ac:spMkLst>
            <pc:docMk/>
            <pc:sldMk cId="3950078229" sldId="273"/>
            <ac:spMk id="3" creationId="{A6E1D977-7E75-D93E-2C5B-EF1846502E27}"/>
          </ac:spMkLst>
        </pc:spChg>
        <pc:spChg chg="mod ord">
          <ac:chgData name="Braden Thorne" userId="b1b974e6-5e60-476d-a14f-6784f29dfb36" providerId="ADAL" clId="{FE259DDF-CC01-42B0-B7B8-DB2F32FED9F7}" dt="2025-09-24T02:50:49.786" v="392" actId="700"/>
          <ac:spMkLst>
            <pc:docMk/>
            <pc:sldMk cId="3950078229" sldId="273"/>
            <ac:spMk id="4" creationId="{B2C75361-6647-3282-DD94-B3D6915B1D1F}"/>
          </ac:spMkLst>
        </pc:spChg>
        <pc:spChg chg="mod ord">
          <ac:chgData name="Braden Thorne" userId="b1b974e6-5e60-476d-a14f-6784f29dfb36" providerId="ADAL" clId="{FE259DDF-CC01-42B0-B7B8-DB2F32FED9F7}" dt="2025-09-24T02:50:49.786" v="392" actId="700"/>
          <ac:spMkLst>
            <pc:docMk/>
            <pc:sldMk cId="3950078229" sldId="273"/>
            <ac:spMk id="5" creationId="{74E5D9C5-69BF-183E-FA5A-CE866E3C9936}"/>
          </ac:spMkLst>
        </pc:spChg>
        <pc:spChg chg="mod ord">
          <ac:chgData name="Braden Thorne" userId="b1b974e6-5e60-476d-a14f-6784f29dfb36" providerId="ADAL" clId="{FE259DDF-CC01-42B0-B7B8-DB2F32FED9F7}" dt="2025-09-24T02:50:49.786" v="392" actId="700"/>
          <ac:spMkLst>
            <pc:docMk/>
            <pc:sldMk cId="3950078229" sldId="273"/>
            <ac:spMk id="6" creationId="{A1855694-D501-762B-497D-DC727872AC95}"/>
          </ac:spMkLst>
        </pc:spChg>
        <pc:spChg chg="add del mod ord">
          <ac:chgData name="Braden Thorne" userId="b1b974e6-5e60-476d-a14f-6784f29dfb36" providerId="ADAL" clId="{FE259DDF-CC01-42B0-B7B8-DB2F32FED9F7}" dt="2025-09-24T02:50:49.786" v="392" actId="700"/>
          <ac:spMkLst>
            <pc:docMk/>
            <pc:sldMk cId="3950078229" sldId="273"/>
            <ac:spMk id="7" creationId="{B7B9AAE3-D209-C38F-515C-713B7F720F80}"/>
          </ac:spMkLst>
        </pc:spChg>
        <pc:spChg chg="add del mod ord">
          <ac:chgData name="Braden Thorne" userId="b1b974e6-5e60-476d-a14f-6784f29dfb36" providerId="ADAL" clId="{FE259DDF-CC01-42B0-B7B8-DB2F32FED9F7}" dt="2025-09-24T02:50:49.786" v="392" actId="700"/>
          <ac:spMkLst>
            <pc:docMk/>
            <pc:sldMk cId="3950078229" sldId="273"/>
            <ac:spMk id="8" creationId="{C4878759-71A2-C239-9E3C-823A082D7E13}"/>
          </ac:spMkLst>
        </pc:spChg>
        <pc:spChg chg="add mod ord">
          <ac:chgData name="Braden Thorne" userId="b1b974e6-5e60-476d-a14f-6784f29dfb36" providerId="ADAL" clId="{FE259DDF-CC01-42B0-B7B8-DB2F32FED9F7}" dt="2025-11-24T01:12:27.204" v="10804" actId="20577"/>
          <ac:spMkLst>
            <pc:docMk/>
            <pc:sldMk cId="3950078229" sldId="273"/>
            <ac:spMk id="9" creationId="{41B35A41-782C-D704-F369-F98D76DCB10E}"/>
          </ac:spMkLst>
        </pc:spChg>
        <pc:spChg chg="add mod ord">
          <ac:chgData name="Braden Thorne" userId="b1b974e6-5e60-476d-a14f-6784f29dfb36" providerId="ADAL" clId="{FE259DDF-CC01-42B0-B7B8-DB2F32FED9F7}" dt="2025-11-24T01:12:30.971" v="10816" actId="20577"/>
          <ac:spMkLst>
            <pc:docMk/>
            <pc:sldMk cId="3950078229" sldId="273"/>
            <ac:spMk id="10" creationId="{BD4F0C5B-F349-86A5-5214-D6769F018097}"/>
          </ac:spMkLst>
        </pc:spChg>
        <pc:spChg chg="add mod">
          <ac:chgData name="Braden Thorne" userId="b1b974e6-5e60-476d-a14f-6784f29dfb36" providerId="ADAL" clId="{FE259DDF-CC01-42B0-B7B8-DB2F32FED9F7}" dt="2025-09-24T03:08:10.327" v="1383" actId="20577"/>
          <ac:spMkLst>
            <pc:docMk/>
            <pc:sldMk cId="3950078229" sldId="273"/>
            <ac:spMk id="11" creationId="{0B263BD0-6AC9-D584-F0B6-245133E5C0B0}"/>
          </ac:spMkLst>
        </pc:spChg>
        <pc:spChg chg="add mod">
          <ac:chgData name="Braden Thorne" userId="b1b974e6-5e60-476d-a14f-6784f29dfb36" providerId="ADAL" clId="{FE259DDF-CC01-42B0-B7B8-DB2F32FED9F7}" dt="2025-09-24T03:07:12.173" v="1346" actId="20577"/>
          <ac:spMkLst>
            <pc:docMk/>
            <pc:sldMk cId="3950078229" sldId="273"/>
            <ac:spMk id="12" creationId="{6673D832-022A-5E76-73D8-2FB70CCAEB2C}"/>
          </ac:spMkLst>
        </pc:spChg>
        <pc:spChg chg="add del">
          <ac:chgData name="Braden Thorne" userId="b1b974e6-5e60-476d-a14f-6784f29dfb36" providerId="ADAL" clId="{FE259DDF-CC01-42B0-B7B8-DB2F32FED9F7}" dt="2025-09-24T03:21:42.086" v="1944" actId="11529"/>
          <ac:spMkLst>
            <pc:docMk/>
            <pc:sldMk cId="3950078229" sldId="273"/>
            <ac:spMk id="19" creationId="{F964DC3C-0708-3262-C5DA-8CFACBCA24B9}"/>
          </ac:spMkLst>
        </pc:spChg>
        <pc:spChg chg="add del mod">
          <ac:chgData name="Braden Thorne" userId="b1b974e6-5e60-476d-a14f-6784f29dfb36" providerId="ADAL" clId="{FE259DDF-CC01-42B0-B7B8-DB2F32FED9F7}" dt="2025-09-25T06:16:42.988" v="1998" actId="478"/>
          <ac:spMkLst>
            <pc:docMk/>
            <pc:sldMk cId="3950078229" sldId="273"/>
            <ac:spMk id="20" creationId="{85E2A19D-E6AF-F008-0462-A06B78223541}"/>
          </ac:spMkLst>
        </pc:spChg>
        <pc:cxnChg chg="add mod">
          <ac:chgData name="Braden Thorne" userId="b1b974e6-5e60-476d-a14f-6784f29dfb36" providerId="ADAL" clId="{FE259DDF-CC01-42B0-B7B8-DB2F32FED9F7}" dt="2025-11-20T03:50:13.236" v="10149" actId="14100"/>
          <ac:cxnSpMkLst>
            <pc:docMk/>
            <pc:sldMk cId="3950078229" sldId="273"/>
            <ac:cxnSpMk id="14" creationId="{652B8A4D-B2A3-8CBA-5D5F-84A94FC77040}"/>
          </ac:cxnSpMkLst>
        </pc:cxnChg>
      </pc:sldChg>
      <pc:sldChg chg="addSp delSp modSp mod">
        <pc:chgData name="Braden Thorne" userId="b1b974e6-5e60-476d-a14f-6784f29dfb36" providerId="ADAL" clId="{FE259DDF-CC01-42B0-B7B8-DB2F32FED9F7}" dt="2025-10-06T07:13:59.072" v="3546" actId="113"/>
        <pc:sldMkLst>
          <pc:docMk/>
          <pc:sldMk cId="2945186147" sldId="274"/>
        </pc:sldMkLst>
        <pc:spChg chg="mod">
          <ac:chgData name="Braden Thorne" userId="b1b974e6-5e60-476d-a14f-6784f29dfb36" providerId="ADAL" clId="{FE259DDF-CC01-42B0-B7B8-DB2F32FED9F7}" dt="2025-09-24T02:48:16.452" v="366" actId="20577"/>
          <ac:spMkLst>
            <pc:docMk/>
            <pc:sldMk cId="2945186147" sldId="274"/>
            <ac:spMk id="2" creationId="{B8DBCC5D-709B-80C4-54A1-C97AF3AA9BA0}"/>
          </ac:spMkLst>
        </pc:spChg>
        <pc:spChg chg="del">
          <ac:chgData name="Braden Thorne" userId="b1b974e6-5e60-476d-a14f-6784f29dfb36" providerId="ADAL" clId="{FE259DDF-CC01-42B0-B7B8-DB2F32FED9F7}" dt="2025-09-24T01:52:39.692" v="182"/>
          <ac:spMkLst>
            <pc:docMk/>
            <pc:sldMk cId="2945186147" sldId="274"/>
            <ac:spMk id="3" creationId="{FB0DE304-6F21-EC88-A889-DDB0B1357771}"/>
          </ac:spMkLst>
        </pc:spChg>
        <pc:spChg chg="add del mod">
          <ac:chgData name="Braden Thorne" userId="b1b974e6-5e60-476d-a14f-6784f29dfb36" providerId="ADAL" clId="{FE259DDF-CC01-42B0-B7B8-DB2F32FED9F7}" dt="2025-09-24T02:45:34.417" v="332" actId="478"/>
          <ac:spMkLst>
            <pc:docMk/>
            <pc:sldMk cId="2945186147" sldId="274"/>
            <ac:spMk id="25" creationId="{CF273A30-A720-5FB0-8292-17078B13A9A1}"/>
          </ac:spMkLst>
        </pc:spChg>
        <pc:spChg chg="add mod">
          <ac:chgData name="Braden Thorne" userId="b1b974e6-5e60-476d-a14f-6784f29dfb36" providerId="ADAL" clId="{FE259DDF-CC01-42B0-B7B8-DB2F32FED9F7}" dt="2025-10-06T07:13:59.072" v="3546" actId="113"/>
          <ac:spMkLst>
            <pc:docMk/>
            <pc:sldMk cId="2945186147" sldId="274"/>
            <ac:spMk id="35" creationId="{DD8BD86C-E49D-BE4C-EFC4-F0837B333F40}"/>
          </ac:spMkLst>
        </pc:spChg>
        <pc:spChg chg="add mod">
          <ac:chgData name="Braden Thorne" userId="b1b974e6-5e60-476d-a14f-6784f29dfb36" providerId="ADAL" clId="{FE259DDF-CC01-42B0-B7B8-DB2F32FED9F7}" dt="2025-09-24T03:17:23.446" v="1941" actId="20577"/>
          <ac:spMkLst>
            <pc:docMk/>
            <pc:sldMk cId="2945186147" sldId="274"/>
            <ac:spMk id="36" creationId="{AC286267-7126-3EA8-63CD-3A295FC8E777}"/>
          </ac:spMkLst>
        </pc:spChg>
        <pc:grpChg chg="add mod">
          <ac:chgData name="Braden Thorne" userId="b1b974e6-5e60-476d-a14f-6784f29dfb36" providerId="ADAL" clId="{FE259DDF-CC01-42B0-B7B8-DB2F32FED9F7}" dt="2025-09-24T02:44:44.869" v="325" actId="164"/>
          <ac:grpSpMkLst>
            <pc:docMk/>
            <pc:sldMk cId="2945186147" sldId="274"/>
            <ac:grpSpMk id="22" creationId="{60DB7C3C-8C54-8269-72B2-4A3A1BC119D8}"/>
          </ac:grpSpMkLst>
        </pc:grpChg>
        <pc:grpChg chg="add del mod">
          <ac:chgData name="Braden Thorne" userId="b1b974e6-5e60-476d-a14f-6784f29dfb36" providerId="ADAL" clId="{FE259DDF-CC01-42B0-B7B8-DB2F32FED9F7}" dt="2025-09-24T02:46:31.909" v="348" actId="165"/>
          <ac:grpSpMkLst>
            <pc:docMk/>
            <pc:sldMk cId="2945186147" sldId="274"/>
            <ac:grpSpMk id="23" creationId="{F8160103-FA40-12AD-7086-85B67B0F2C87}"/>
          </ac:grpSpMkLst>
        </pc:grpChg>
        <pc:grpChg chg="add del mod">
          <ac:chgData name="Braden Thorne" userId="b1b974e6-5e60-476d-a14f-6784f29dfb36" providerId="ADAL" clId="{FE259DDF-CC01-42B0-B7B8-DB2F32FED9F7}" dt="2025-09-24T02:46:28.470" v="347" actId="165"/>
          <ac:grpSpMkLst>
            <pc:docMk/>
            <pc:sldMk cId="2945186147" sldId="274"/>
            <ac:grpSpMk id="32" creationId="{F854D147-761D-F497-6B08-5B909DC1606B}"/>
          </ac:grpSpMkLst>
        </pc:grpChg>
        <pc:grpChg chg="add mod">
          <ac:chgData name="Braden Thorne" userId="b1b974e6-5e60-476d-a14f-6784f29dfb36" providerId="ADAL" clId="{FE259DDF-CC01-42B0-B7B8-DB2F32FED9F7}" dt="2025-09-24T03:10:24.058" v="1503" actId="1037"/>
          <ac:grpSpMkLst>
            <pc:docMk/>
            <pc:sldMk cId="2945186147" sldId="274"/>
            <ac:grpSpMk id="33" creationId="{4EFE0C9A-A516-2FB5-F4D6-2B5010D0F986}"/>
          </ac:grpSpMkLst>
        </pc:grpChg>
        <pc:grpChg chg="add mod ord">
          <ac:chgData name="Braden Thorne" userId="b1b974e6-5e60-476d-a14f-6784f29dfb36" providerId="ADAL" clId="{FE259DDF-CC01-42B0-B7B8-DB2F32FED9F7}" dt="2025-09-24T03:14:18.395" v="1783" actId="1037"/>
          <ac:grpSpMkLst>
            <pc:docMk/>
            <pc:sldMk cId="2945186147" sldId="274"/>
            <ac:grpSpMk id="34" creationId="{84D5D068-B3CC-ED90-9917-2E5E011472B1}"/>
          </ac:grpSpMkLst>
        </pc:grpChg>
        <pc:graphicFrameChg chg="add del mod">
          <ac:chgData name="Braden Thorne" userId="b1b974e6-5e60-476d-a14f-6784f29dfb36" providerId="ADAL" clId="{FE259DDF-CC01-42B0-B7B8-DB2F32FED9F7}" dt="2025-09-24T01:52:34.337" v="181" actId="478"/>
          <ac:graphicFrameMkLst>
            <pc:docMk/>
            <pc:sldMk cId="2945186147" sldId="274"/>
            <ac:graphicFrameMk id="7" creationId="{A89970C2-E562-243C-882E-2E4BE45DB3DE}"/>
          </ac:graphicFrameMkLst>
        </pc:graphicFrameChg>
        <pc:picChg chg="add del mod">
          <ac:chgData name="Braden Thorne" userId="b1b974e6-5e60-476d-a14f-6784f29dfb36" providerId="ADAL" clId="{FE259DDF-CC01-42B0-B7B8-DB2F32FED9F7}" dt="2025-09-24T02:45:30.784" v="331" actId="478"/>
          <ac:picMkLst>
            <pc:docMk/>
            <pc:sldMk cId="2945186147" sldId="274"/>
            <ac:picMk id="9" creationId="{A8CAA41E-C316-FF72-0B23-1D9849E8B3DE}"/>
          </ac:picMkLst>
        </pc:picChg>
        <pc:picChg chg="add del mod">
          <ac:chgData name="Braden Thorne" userId="b1b974e6-5e60-476d-a14f-6784f29dfb36" providerId="ADAL" clId="{FE259DDF-CC01-42B0-B7B8-DB2F32FED9F7}" dt="2025-09-24T01:54:35" v="217" actId="478"/>
          <ac:picMkLst>
            <pc:docMk/>
            <pc:sldMk cId="2945186147" sldId="274"/>
            <ac:picMk id="11" creationId="{D07F833C-3AD2-06D9-EAC9-B1B7BB2BF779}"/>
          </ac:picMkLst>
        </pc:picChg>
        <pc:picChg chg="add del mod">
          <ac:chgData name="Braden Thorne" userId="b1b974e6-5e60-476d-a14f-6784f29dfb36" providerId="ADAL" clId="{FE259DDF-CC01-42B0-B7B8-DB2F32FED9F7}" dt="2025-09-24T02:40:42.309" v="247" actId="478"/>
          <ac:picMkLst>
            <pc:docMk/>
            <pc:sldMk cId="2945186147" sldId="274"/>
            <ac:picMk id="13" creationId="{822FBBF0-673F-F33A-8726-4F69C5FD91FF}"/>
          </ac:picMkLst>
        </pc:picChg>
        <pc:picChg chg="add del mod">
          <ac:chgData name="Braden Thorne" userId="b1b974e6-5e60-476d-a14f-6784f29dfb36" providerId="ADAL" clId="{FE259DDF-CC01-42B0-B7B8-DB2F32FED9F7}" dt="2025-09-24T02:41:37.697" v="258" actId="21"/>
          <ac:picMkLst>
            <pc:docMk/>
            <pc:sldMk cId="2945186147" sldId="274"/>
            <ac:picMk id="15" creationId="{996C7728-8F17-3E49-3B48-07821F7B0E84}"/>
          </ac:picMkLst>
        </pc:picChg>
        <pc:picChg chg="add del mod">
          <ac:chgData name="Braden Thorne" userId="b1b974e6-5e60-476d-a14f-6784f29dfb36" providerId="ADAL" clId="{FE259DDF-CC01-42B0-B7B8-DB2F32FED9F7}" dt="2025-09-24T02:45:30.784" v="331" actId="478"/>
          <ac:picMkLst>
            <pc:docMk/>
            <pc:sldMk cId="2945186147" sldId="274"/>
            <ac:picMk id="17" creationId="{5825A704-2B49-588A-FD39-579610F46460}"/>
          </ac:picMkLst>
        </pc:picChg>
        <pc:picChg chg="add del mod">
          <ac:chgData name="Braden Thorne" userId="b1b974e6-5e60-476d-a14f-6784f29dfb36" providerId="ADAL" clId="{FE259DDF-CC01-42B0-B7B8-DB2F32FED9F7}" dt="2025-09-24T02:45:30.784" v="331" actId="478"/>
          <ac:picMkLst>
            <pc:docMk/>
            <pc:sldMk cId="2945186147" sldId="274"/>
            <ac:picMk id="18" creationId="{996C7728-8F17-3E49-3B48-07821F7B0E84}"/>
          </ac:picMkLst>
        </pc:picChg>
        <pc:picChg chg="add mod topLvl">
          <ac:chgData name="Braden Thorne" userId="b1b974e6-5e60-476d-a14f-6784f29dfb36" providerId="ADAL" clId="{FE259DDF-CC01-42B0-B7B8-DB2F32FED9F7}" dt="2025-09-24T02:47:26.337" v="359" actId="164"/>
          <ac:picMkLst>
            <pc:docMk/>
            <pc:sldMk cId="2945186147" sldId="274"/>
            <ac:picMk id="19" creationId="{B0CFC9CD-BA44-1847-5FBC-B83868556CA0}"/>
          </ac:picMkLst>
        </pc:picChg>
        <pc:picChg chg="add mod topLvl">
          <ac:chgData name="Braden Thorne" userId="b1b974e6-5e60-476d-a14f-6784f29dfb36" providerId="ADAL" clId="{FE259DDF-CC01-42B0-B7B8-DB2F32FED9F7}" dt="2025-09-24T02:47:26.337" v="359" actId="164"/>
          <ac:picMkLst>
            <pc:docMk/>
            <pc:sldMk cId="2945186147" sldId="274"/>
            <ac:picMk id="20" creationId="{67525986-6B41-317C-2472-CF54F1437909}"/>
          </ac:picMkLst>
        </pc:picChg>
        <pc:picChg chg="add mod topLvl">
          <ac:chgData name="Braden Thorne" userId="b1b974e6-5e60-476d-a14f-6784f29dfb36" providerId="ADAL" clId="{FE259DDF-CC01-42B0-B7B8-DB2F32FED9F7}" dt="2025-09-24T02:47:26.337" v="359" actId="164"/>
          <ac:picMkLst>
            <pc:docMk/>
            <pc:sldMk cId="2945186147" sldId="274"/>
            <ac:picMk id="21" creationId="{E399C65C-417E-F86A-B0E2-3232F249C881}"/>
          </ac:picMkLst>
        </pc:picChg>
        <pc:picChg chg="add mod topLvl">
          <ac:chgData name="Braden Thorne" userId="b1b974e6-5e60-476d-a14f-6784f29dfb36" providerId="ADAL" clId="{FE259DDF-CC01-42B0-B7B8-DB2F32FED9F7}" dt="2025-09-24T02:47:22.309" v="358" actId="164"/>
          <ac:picMkLst>
            <pc:docMk/>
            <pc:sldMk cId="2945186147" sldId="274"/>
            <ac:picMk id="27" creationId="{D3C7F5B7-0913-5422-4114-6E275D8F1C3D}"/>
          </ac:picMkLst>
        </pc:picChg>
        <pc:picChg chg="add mod topLvl">
          <ac:chgData name="Braden Thorne" userId="b1b974e6-5e60-476d-a14f-6784f29dfb36" providerId="ADAL" clId="{FE259DDF-CC01-42B0-B7B8-DB2F32FED9F7}" dt="2025-09-24T02:47:22.309" v="358" actId="164"/>
          <ac:picMkLst>
            <pc:docMk/>
            <pc:sldMk cId="2945186147" sldId="274"/>
            <ac:picMk id="29" creationId="{EDCAC0BF-0C52-0587-7546-D498862D6FFB}"/>
          </ac:picMkLst>
        </pc:picChg>
        <pc:picChg chg="add mod topLvl">
          <ac:chgData name="Braden Thorne" userId="b1b974e6-5e60-476d-a14f-6784f29dfb36" providerId="ADAL" clId="{FE259DDF-CC01-42B0-B7B8-DB2F32FED9F7}" dt="2025-09-24T02:47:22.309" v="358" actId="164"/>
          <ac:picMkLst>
            <pc:docMk/>
            <pc:sldMk cId="2945186147" sldId="274"/>
            <ac:picMk id="31" creationId="{9AE242D8-BC66-2AC0-CD47-D2AAA86ACE65}"/>
          </ac:picMkLst>
        </pc:picChg>
      </pc:sldChg>
      <pc:sldChg chg="modSp del mod">
        <pc:chgData name="Braden Thorne" userId="b1b974e6-5e60-476d-a14f-6784f29dfb36" providerId="ADAL" clId="{FE259DDF-CC01-42B0-B7B8-DB2F32FED9F7}" dt="2025-11-04T04:00:46.921" v="7201" actId="47"/>
        <pc:sldMkLst>
          <pc:docMk/>
          <pc:sldMk cId="3467269061" sldId="275"/>
        </pc:sldMkLst>
        <pc:spChg chg="mod">
          <ac:chgData name="Braden Thorne" userId="b1b974e6-5e60-476d-a14f-6784f29dfb36" providerId="ADAL" clId="{FE259DDF-CC01-42B0-B7B8-DB2F32FED9F7}" dt="2025-11-03T08:28:53.870" v="7179" actId="20577"/>
          <ac:spMkLst>
            <pc:docMk/>
            <pc:sldMk cId="3467269061" sldId="275"/>
            <ac:spMk id="2" creationId="{2587BE14-FF23-D284-933C-4C5315C5AF6E}"/>
          </ac:spMkLst>
        </pc:spChg>
      </pc:sldChg>
      <pc:sldChg chg="addSp delSp modSp mod modClrScheme chgLayout">
        <pc:chgData name="Braden Thorne" userId="b1b974e6-5e60-476d-a14f-6784f29dfb36" providerId="ADAL" clId="{FE259DDF-CC01-42B0-B7B8-DB2F32FED9F7}" dt="2025-11-25T04:54:01.167" v="10911" actId="20577"/>
        <pc:sldMkLst>
          <pc:docMk/>
          <pc:sldMk cId="2140199729" sldId="276"/>
        </pc:sldMkLst>
        <pc:spChg chg="mod ord">
          <ac:chgData name="Braden Thorne" userId="b1b974e6-5e60-476d-a14f-6784f29dfb36" providerId="ADAL" clId="{FE259DDF-CC01-42B0-B7B8-DB2F32FED9F7}" dt="2025-10-03T08:36:59.454" v="3394" actId="700"/>
          <ac:spMkLst>
            <pc:docMk/>
            <pc:sldMk cId="2140199729" sldId="276"/>
            <ac:spMk id="2" creationId="{4FD4F2D2-DDDE-8E56-5AFB-19BCA9814494}"/>
          </ac:spMkLst>
        </pc:spChg>
        <pc:spChg chg="mod ord">
          <ac:chgData name="Braden Thorne" userId="b1b974e6-5e60-476d-a14f-6784f29dfb36" providerId="ADAL" clId="{FE259DDF-CC01-42B0-B7B8-DB2F32FED9F7}" dt="2025-11-24T01:10:51.664" v="10738" actId="20577"/>
          <ac:spMkLst>
            <pc:docMk/>
            <pc:sldMk cId="2140199729" sldId="276"/>
            <ac:spMk id="3" creationId="{06A9EB3C-5FB3-3315-CB01-1C2681D0B7E3}"/>
          </ac:spMkLst>
        </pc:spChg>
        <pc:spChg chg="del">
          <ac:chgData name="Braden Thorne" userId="b1b974e6-5e60-476d-a14f-6784f29dfb36" providerId="ADAL" clId="{FE259DDF-CC01-42B0-B7B8-DB2F32FED9F7}" dt="2025-09-24T03:25:19.091" v="1958" actId="478"/>
          <ac:spMkLst>
            <pc:docMk/>
            <pc:sldMk cId="2140199729" sldId="276"/>
            <ac:spMk id="4" creationId="{91E93470-F9E4-BF4C-E381-DBCCFC75BCD6}"/>
          </ac:spMkLst>
        </pc:spChg>
        <pc:spChg chg="add del mod ord">
          <ac:chgData name="Braden Thorne" userId="b1b974e6-5e60-476d-a14f-6784f29dfb36" providerId="ADAL" clId="{FE259DDF-CC01-42B0-B7B8-DB2F32FED9F7}" dt="2025-10-03T08:47:44.010" v="3440" actId="478"/>
          <ac:spMkLst>
            <pc:docMk/>
            <pc:sldMk cId="2140199729" sldId="276"/>
            <ac:spMk id="4" creationId="{DB0520EA-B3CD-4904-B03B-DFE0A6E4FB90}"/>
          </ac:spMkLst>
        </pc:spChg>
        <pc:spChg chg="add del mod ord">
          <ac:chgData name="Braden Thorne" userId="b1b974e6-5e60-476d-a14f-6784f29dfb36" providerId="ADAL" clId="{FE259DDF-CC01-42B0-B7B8-DB2F32FED9F7}" dt="2025-10-03T08:47:45.255" v="3441" actId="478"/>
          <ac:spMkLst>
            <pc:docMk/>
            <pc:sldMk cId="2140199729" sldId="276"/>
            <ac:spMk id="5" creationId="{35C95FC6-6A1C-920D-95C1-A3E00E5DA276}"/>
          </ac:spMkLst>
        </pc:spChg>
        <pc:spChg chg="del">
          <ac:chgData name="Braden Thorne" userId="b1b974e6-5e60-476d-a14f-6784f29dfb36" providerId="ADAL" clId="{FE259DDF-CC01-42B0-B7B8-DB2F32FED9F7}" dt="2025-09-24T03:29:21.456" v="1997" actId="478"/>
          <ac:spMkLst>
            <pc:docMk/>
            <pc:sldMk cId="2140199729" sldId="276"/>
            <ac:spMk id="5" creationId="{6B0CB890-E6ED-C096-0D17-A89121A80AD5}"/>
          </ac:spMkLst>
        </pc:spChg>
        <pc:spChg chg="add mod">
          <ac:chgData name="Braden Thorne" userId="b1b974e6-5e60-476d-a14f-6784f29dfb36" providerId="ADAL" clId="{FE259DDF-CC01-42B0-B7B8-DB2F32FED9F7}" dt="2025-11-25T04:54:01.167" v="10911" actId="20577"/>
          <ac:spMkLst>
            <pc:docMk/>
            <pc:sldMk cId="2140199729" sldId="276"/>
            <ac:spMk id="7" creationId="{C7504149-ED87-5168-A89D-8D46E300FC86}"/>
          </ac:spMkLst>
        </pc:spChg>
        <pc:spChg chg="add">
          <ac:chgData name="Braden Thorne" userId="b1b974e6-5e60-476d-a14f-6784f29dfb36" providerId="ADAL" clId="{FE259DDF-CC01-42B0-B7B8-DB2F32FED9F7}" dt="2025-09-24T03:26:58.819" v="1981"/>
          <ac:spMkLst>
            <pc:docMk/>
            <pc:sldMk cId="2140199729" sldId="276"/>
            <ac:spMk id="8" creationId="{F19686AC-532F-F03A-8CBA-8C28759D88A7}"/>
          </ac:spMkLst>
        </pc:spChg>
        <pc:picChg chg="add mod">
          <ac:chgData name="Braden Thorne" userId="b1b974e6-5e60-476d-a14f-6784f29dfb36" providerId="ADAL" clId="{FE259DDF-CC01-42B0-B7B8-DB2F32FED9F7}" dt="2025-11-20T08:17:47.759" v="10265"/>
          <ac:picMkLst>
            <pc:docMk/>
            <pc:sldMk cId="2140199729" sldId="276"/>
            <ac:picMk id="6" creationId="{58DEE3BC-7113-EF9F-E2D7-1F11BBD76FA8}"/>
          </ac:picMkLst>
        </pc:picChg>
        <pc:picChg chg="add del mod ord">
          <ac:chgData name="Braden Thorne" userId="b1b974e6-5e60-476d-a14f-6784f29dfb36" providerId="ADAL" clId="{FE259DDF-CC01-42B0-B7B8-DB2F32FED9F7}" dt="2025-11-19T01:45:44.925" v="8701" actId="478"/>
          <ac:picMkLst>
            <pc:docMk/>
            <pc:sldMk cId="2140199729" sldId="276"/>
            <ac:picMk id="6" creationId="{5CF58B7F-A7FA-26F9-2407-D5A5169FCFEE}"/>
          </ac:picMkLst>
        </pc:picChg>
        <pc:picChg chg="add del mod">
          <ac:chgData name="Braden Thorne" userId="b1b974e6-5e60-476d-a14f-6784f29dfb36" providerId="ADAL" clId="{FE259DDF-CC01-42B0-B7B8-DB2F32FED9F7}" dt="2025-11-19T01:45:44.147" v="8700" actId="478"/>
          <ac:picMkLst>
            <pc:docMk/>
            <pc:sldMk cId="2140199729" sldId="276"/>
            <ac:picMk id="7" creationId="{FE678167-44A6-A24A-4D7D-3422D8CDBCF2}"/>
          </ac:picMkLst>
        </pc:picChg>
        <pc:picChg chg="add del mod">
          <ac:chgData name="Braden Thorne" userId="b1b974e6-5e60-476d-a14f-6784f29dfb36" providerId="ADAL" clId="{FE259DDF-CC01-42B0-B7B8-DB2F32FED9F7}" dt="2025-09-24T03:27:42.981" v="1988" actId="478"/>
          <ac:picMkLst>
            <pc:docMk/>
            <pc:sldMk cId="2140199729" sldId="276"/>
            <ac:picMk id="9" creationId="{0FADFD4D-1CBF-2A08-4DBA-3CF865CDA50E}"/>
          </ac:picMkLst>
        </pc:picChg>
        <pc:picChg chg="add mod">
          <ac:chgData name="Braden Thorne" userId="b1b974e6-5e60-476d-a14f-6784f29dfb36" providerId="ADAL" clId="{FE259DDF-CC01-42B0-B7B8-DB2F32FED9F7}" dt="2025-11-20T08:17:47.759" v="10265"/>
          <ac:picMkLst>
            <pc:docMk/>
            <pc:sldMk cId="2140199729" sldId="276"/>
            <ac:picMk id="9" creationId="{902B0423-6C19-26ED-425A-3D9183EBEE7A}"/>
          </ac:picMkLst>
        </pc:picChg>
        <pc:picChg chg="add del mod">
          <ac:chgData name="Braden Thorne" userId="b1b974e6-5e60-476d-a14f-6784f29dfb36" providerId="ADAL" clId="{FE259DDF-CC01-42B0-B7B8-DB2F32FED9F7}" dt="2025-11-19T01:45:48.106" v="8702" actId="1076"/>
          <ac:picMkLst>
            <pc:docMk/>
            <pc:sldMk cId="2140199729" sldId="276"/>
            <ac:picMk id="10" creationId="{2BAF6EF6-2B7C-3998-00A3-ABE1FB4521BA}"/>
          </ac:picMkLst>
        </pc:picChg>
        <pc:picChg chg="add del mod">
          <ac:chgData name="Braden Thorne" userId="b1b974e6-5e60-476d-a14f-6784f29dfb36" providerId="ADAL" clId="{FE259DDF-CC01-42B0-B7B8-DB2F32FED9F7}" dt="2025-09-24T03:28:40.417" v="1994" actId="478"/>
          <ac:picMkLst>
            <pc:docMk/>
            <pc:sldMk cId="2140199729" sldId="276"/>
            <ac:picMk id="10" creationId="{5B1AF665-88C9-969E-3266-D9FAFF8EBA19}"/>
          </ac:picMkLst>
        </pc:picChg>
        <pc:picChg chg="add">
          <ac:chgData name="Braden Thorne" userId="b1b974e6-5e60-476d-a14f-6784f29dfb36" providerId="ADAL" clId="{FE259DDF-CC01-42B0-B7B8-DB2F32FED9F7}" dt="2025-09-24T03:28:21.300" v="1990"/>
          <ac:picMkLst>
            <pc:docMk/>
            <pc:sldMk cId="2140199729" sldId="276"/>
            <ac:picMk id="11" creationId="{EAAA97D8-23A9-71D0-A471-DBB5D27CF95D}"/>
          </ac:picMkLst>
        </pc:picChg>
        <pc:picChg chg="add del mod">
          <ac:chgData name="Braden Thorne" userId="b1b974e6-5e60-476d-a14f-6784f29dfb36" providerId="ADAL" clId="{FE259DDF-CC01-42B0-B7B8-DB2F32FED9F7}" dt="2025-11-19T01:45:44.147" v="8700" actId="478"/>
          <ac:picMkLst>
            <pc:docMk/>
            <pc:sldMk cId="2140199729" sldId="276"/>
            <ac:picMk id="12" creationId="{F116EA18-4825-B514-82A7-F131F5A2AF1A}"/>
          </ac:picMkLst>
        </pc:picChg>
      </pc:sldChg>
      <pc:sldChg chg="addSp delSp modSp mod modClrScheme chgLayout">
        <pc:chgData name="Braden Thorne" userId="b1b974e6-5e60-476d-a14f-6784f29dfb36" providerId="ADAL" clId="{FE259DDF-CC01-42B0-B7B8-DB2F32FED9F7}" dt="2025-11-25T04:54:21.575" v="10927" actId="20577"/>
        <pc:sldMkLst>
          <pc:docMk/>
          <pc:sldMk cId="3437677013" sldId="277"/>
        </pc:sldMkLst>
        <pc:spChg chg="mod ord">
          <ac:chgData name="Braden Thorne" userId="b1b974e6-5e60-476d-a14f-6784f29dfb36" providerId="ADAL" clId="{FE259DDF-CC01-42B0-B7B8-DB2F32FED9F7}" dt="2025-11-04T04:49:26.448" v="8304" actId="20577"/>
          <ac:spMkLst>
            <pc:docMk/>
            <pc:sldMk cId="3437677013" sldId="277"/>
            <ac:spMk id="2" creationId="{B3A67B7B-37C9-B357-5C48-49DE52CEB838}"/>
          </ac:spMkLst>
        </pc:spChg>
        <pc:spChg chg="mod ord">
          <ac:chgData name="Braden Thorne" userId="b1b974e6-5e60-476d-a14f-6784f29dfb36" providerId="ADAL" clId="{FE259DDF-CC01-42B0-B7B8-DB2F32FED9F7}" dt="2025-10-03T08:36:49.131" v="3393" actId="700"/>
          <ac:spMkLst>
            <pc:docMk/>
            <pc:sldMk cId="3437677013" sldId="277"/>
            <ac:spMk id="3" creationId="{1F0346F3-73E8-D94F-215D-22DBABDEACE0}"/>
          </ac:spMkLst>
        </pc:spChg>
        <pc:spChg chg="del mod ord">
          <ac:chgData name="Braden Thorne" userId="b1b974e6-5e60-476d-a14f-6784f29dfb36" providerId="ADAL" clId="{FE259DDF-CC01-42B0-B7B8-DB2F32FED9F7}" dt="2025-10-03T08:36:49.131" v="3393" actId="700"/>
          <ac:spMkLst>
            <pc:docMk/>
            <pc:sldMk cId="3437677013" sldId="277"/>
            <ac:spMk id="4" creationId="{C1F3F791-78FC-68BA-06FC-43E3FB9748C7}"/>
          </ac:spMkLst>
        </pc:spChg>
        <pc:spChg chg="del mod ord">
          <ac:chgData name="Braden Thorne" userId="b1b974e6-5e60-476d-a14f-6784f29dfb36" providerId="ADAL" clId="{FE259DDF-CC01-42B0-B7B8-DB2F32FED9F7}" dt="2025-10-03T08:36:49.131" v="3393" actId="700"/>
          <ac:spMkLst>
            <pc:docMk/>
            <pc:sldMk cId="3437677013" sldId="277"/>
            <ac:spMk id="5" creationId="{5A31529B-C78A-28D8-A1C0-86EE3609B80F}"/>
          </ac:spMkLst>
        </pc:spChg>
        <pc:spChg chg="add del mod ord">
          <ac:chgData name="Braden Thorne" userId="b1b974e6-5e60-476d-a14f-6784f29dfb36" providerId="ADAL" clId="{FE259DDF-CC01-42B0-B7B8-DB2F32FED9F7}" dt="2025-10-03T08:44:34.867" v="3395"/>
          <ac:spMkLst>
            <pc:docMk/>
            <pc:sldMk cId="3437677013" sldId="277"/>
            <ac:spMk id="6" creationId="{95961FD9-8A46-1043-1978-C29237A4E2D2}"/>
          </ac:spMkLst>
        </pc:spChg>
        <pc:spChg chg="add del mod ord">
          <ac:chgData name="Braden Thorne" userId="b1b974e6-5e60-476d-a14f-6784f29dfb36" providerId="ADAL" clId="{FE259DDF-CC01-42B0-B7B8-DB2F32FED9F7}" dt="2025-10-03T08:46:05.730" v="3431" actId="478"/>
          <ac:spMkLst>
            <pc:docMk/>
            <pc:sldMk cId="3437677013" sldId="277"/>
            <ac:spMk id="7" creationId="{B5A32A87-FC67-DC3D-963B-2C1463DFABC8}"/>
          </ac:spMkLst>
        </pc:spChg>
        <pc:spChg chg="add mod">
          <ac:chgData name="Braden Thorne" userId="b1b974e6-5e60-476d-a14f-6784f29dfb36" providerId="ADAL" clId="{FE259DDF-CC01-42B0-B7B8-DB2F32FED9F7}" dt="2025-11-25T04:54:21.575" v="10927" actId="20577"/>
          <ac:spMkLst>
            <pc:docMk/>
            <pc:sldMk cId="3437677013" sldId="277"/>
            <ac:spMk id="8" creationId="{D807ED80-8C65-ACB1-934A-F5ED27537BFE}"/>
          </ac:spMkLst>
        </pc:spChg>
        <pc:spChg chg="add del mod">
          <ac:chgData name="Braden Thorne" userId="b1b974e6-5e60-476d-a14f-6784f29dfb36" providerId="ADAL" clId="{FE259DDF-CC01-42B0-B7B8-DB2F32FED9F7}" dt="2025-11-19T01:48:34.648" v="8733" actId="478"/>
          <ac:spMkLst>
            <pc:docMk/>
            <pc:sldMk cId="3437677013" sldId="277"/>
            <ac:spMk id="10" creationId="{8F845C20-F0F7-8646-6735-F27778340445}"/>
          </ac:spMkLst>
        </pc:spChg>
        <pc:picChg chg="add mod">
          <ac:chgData name="Braden Thorne" userId="b1b974e6-5e60-476d-a14f-6784f29dfb36" providerId="ADAL" clId="{FE259DDF-CC01-42B0-B7B8-DB2F32FED9F7}" dt="2025-11-20T08:19:39.824" v="10290" actId="1038"/>
          <ac:picMkLst>
            <pc:docMk/>
            <pc:sldMk cId="3437677013" sldId="277"/>
            <ac:picMk id="7" creationId="{45F53741-4E89-0E33-75EC-DDCDDA973AF2}"/>
          </ac:picMkLst>
        </pc:picChg>
        <pc:picChg chg="add del mod">
          <ac:chgData name="Braden Thorne" userId="b1b974e6-5e60-476d-a14f-6784f29dfb36" providerId="ADAL" clId="{FE259DDF-CC01-42B0-B7B8-DB2F32FED9F7}" dt="2025-11-19T01:48:28.615" v="8731" actId="478"/>
          <ac:picMkLst>
            <pc:docMk/>
            <pc:sldMk cId="3437677013" sldId="277"/>
            <ac:picMk id="8" creationId="{102BD4E8-3541-EA67-7110-E9E60DE809B4}"/>
          </ac:picMkLst>
        </pc:picChg>
        <pc:picChg chg="add del mod">
          <ac:chgData name="Braden Thorne" userId="b1b974e6-5e60-476d-a14f-6784f29dfb36" providerId="ADAL" clId="{FE259DDF-CC01-42B0-B7B8-DB2F32FED9F7}" dt="2025-11-20T08:17:45.138" v="10264" actId="21"/>
          <ac:picMkLst>
            <pc:docMk/>
            <pc:sldMk cId="3437677013" sldId="277"/>
            <ac:picMk id="8" creationId="{58DEE3BC-7113-EF9F-E2D7-1F11BBD76FA8}"/>
          </ac:picMkLst>
        </pc:picChg>
        <pc:picChg chg="add">
          <ac:chgData name="Braden Thorne" userId="b1b974e6-5e60-476d-a14f-6784f29dfb36" providerId="ADAL" clId="{FE259DDF-CC01-42B0-B7B8-DB2F32FED9F7}" dt="2025-10-03T08:45:18.915" v="3422"/>
          <ac:picMkLst>
            <pc:docMk/>
            <pc:sldMk cId="3437677013" sldId="277"/>
            <ac:picMk id="9" creationId="{048C2ABC-BAB6-583D-5AE0-86468A80F546}"/>
          </ac:picMkLst>
        </pc:picChg>
        <pc:picChg chg="add del mod modCrop">
          <ac:chgData name="Braden Thorne" userId="b1b974e6-5e60-476d-a14f-6784f29dfb36" providerId="ADAL" clId="{FE259DDF-CC01-42B0-B7B8-DB2F32FED9F7}" dt="2025-11-20T08:17:45.138" v="10264" actId="21"/>
          <ac:picMkLst>
            <pc:docMk/>
            <pc:sldMk cId="3437677013" sldId="277"/>
            <ac:picMk id="9" creationId="{902B0423-6C19-26ED-425A-3D9183EBEE7A}"/>
          </ac:picMkLst>
        </pc:picChg>
        <pc:picChg chg="add mod">
          <ac:chgData name="Braden Thorne" userId="b1b974e6-5e60-476d-a14f-6784f29dfb36" providerId="ADAL" clId="{FE259DDF-CC01-42B0-B7B8-DB2F32FED9F7}" dt="2025-11-20T08:19:33.401" v="10274" actId="1076"/>
          <ac:picMkLst>
            <pc:docMk/>
            <pc:sldMk cId="3437677013" sldId="277"/>
            <ac:picMk id="10" creationId="{12C4F1EF-78F6-30A1-854C-80AFC5320CE3}"/>
          </ac:picMkLst>
        </pc:picChg>
        <pc:picChg chg="add del mod">
          <ac:chgData name="Braden Thorne" userId="b1b974e6-5e60-476d-a14f-6784f29dfb36" providerId="ADAL" clId="{FE259DDF-CC01-42B0-B7B8-DB2F32FED9F7}" dt="2025-10-03T08:46:47.662" v="3434" actId="478"/>
          <ac:picMkLst>
            <pc:docMk/>
            <pc:sldMk cId="3437677013" sldId="277"/>
            <ac:picMk id="10" creationId="{D03194D4-8A6B-1175-C36B-334160E4D853}"/>
          </ac:picMkLst>
        </pc:picChg>
        <pc:picChg chg="add del mod">
          <ac:chgData name="Braden Thorne" userId="b1b974e6-5e60-476d-a14f-6784f29dfb36" providerId="ADAL" clId="{FE259DDF-CC01-42B0-B7B8-DB2F32FED9F7}" dt="2025-11-19T01:48:28.615" v="8731" actId="478"/>
          <ac:picMkLst>
            <pc:docMk/>
            <pc:sldMk cId="3437677013" sldId="277"/>
            <ac:picMk id="11" creationId="{0EE5FD29-7293-70E0-E4F1-A538A7729DA9}"/>
          </ac:picMkLst>
        </pc:picChg>
        <pc:picChg chg="add mod">
          <ac:chgData name="Braden Thorne" userId="b1b974e6-5e60-476d-a14f-6784f29dfb36" providerId="ADAL" clId="{FE259DDF-CC01-42B0-B7B8-DB2F32FED9F7}" dt="2025-11-20T08:25:29.329" v="10513" actId="1076"/>
          <ac:picMkLst>
            <pc:docMk/>
            <pc:sldMk cId="3437677013" sldId="277"/>
            <ac:picMk id="11" creationId="{DC4AC5AF-921B-3A41-53C8-7743CBE661F6}"/>
          </ac:picMkLst>
        </pc:picChg>
        <pc:picChg chg="add del mod">
          <ac:chgData name="Braden Thorne" userId="b1b974e6-5e60-476d-a14f-6784f29dfb36" providerId="ADAL" clId="{FE259DDF-CC01-42B0-B7B8-DB2F32FED9F7}" dt="2025-11-19T01:48:28.615" v="8731" actId="478"/>
          <ac:picMkLst>
            <pc:docMk/>
            <pc:sldMk cId="3437677013" sldId="277"/>
            <ac:picMk id="12" creationId="{845CBC6E-CF8E-C49C-DA24-D49EF90AF3A5}"/>
          </ac:picMkLst>
        </pc:picChg>
      </pc:sldChg>
      <pc:sldChg chg="addSp delSp modSp mod">
        <pc:chgData name="Braden Thorne" userId="b1b974e6-5e60-476d-a14f-6784f29dfb36" providerId="ADAL" clId="{FE259DDF-CC01-42B0-B7B8-DB2F32FED9F7}" dt="2025-11-20T08:18:31.226" v="10266" actId="167"/>
        <pc:sldMkLst>
          <pc:docMk/>
          <pc:sldMk cId="564587149" sldId="278"/>
        </pc:sldMkLst>
        <pc:spChg chg="mod">
          <ac:chgData name="Braden Thorne" userId="b1b974e6-5e60-476d-a14f-6784f29dfb36" providerId="ADAL" clId="{FE259DDF-CC01-42B0-B7B8-DB2F32FED9F7}" dt="2025-10-03T08:25:57.990" v="2735" actId="20577"/>
          <ac:spMkLst>
            <pc:docMk/>
            <pc:sldMk cId="564587149" sldId="278"/>
            <ac:spMk id="2" creationId="{C0CBB5AF-3D38-27EA-04C4-DFBCE2059F86}"/>
          </ac:spMkLst>
        </pc:spChg>
        <pc:spChg chg="add del mod">
          <ac:chgData name="Braden Thorne" userId="b1b974e6-5e60-476d-a14f-6784f29dfb36" providerId="ADAL" clId="{FE259DDF-CC01-42B0-B7B8-DB2F32FED9F7}" dt="2025-10-08T06:38:31.275" v="4657" actId="5793"/>
          <ac:spMkLst>
            <pc:docMk/>
            <pc:sldMk cId="564587149" sldId="278"/>
            <ac:spMk id="3" creationId="{EE2153B3-B539-79A5-6FBA-50B85D355BAB}"/>
          </ac:spMkLst>
        </pc:spChg>
        <pc:spChg chg="add mod">
          <ac:chgData name="Braden Thorne" userId="b1b974e6-5e60-476d-a14f-6784f29dfb36" providerId="ADAL" clId="{FE259DDF-CC01-42B0-B7B8-DB2F32FED9F7}" dt="2025-11-20T02:44:02" v="10085" actId="164"/>
          <ac:spMkLst>
            <pc:docMk/>
            <pc:sldMk cId="564587149" sldId="278"/>
            <ac:spMk id="4" creationId="{1F119DA9-6DE1-0C04-54DD-1A0E7375D87D}"/>
          </ac:spMkLst>
        </pc:spChg>
        <pc:spChg chg="add mod">
          <ac:chgData name="Braden Thorne" userId="b1b974e6-5e60-476d-a14f-6784f29dfb36" providerId="ADAL" clId="{FE259DDF-CC01-42B0-B7B8-DB2F32FED9F7}" dt="2025-11-20T02:44:02" v="10085" actId="164"/>
          <ac:spMkLst>
            <pc:docMk/>
            <pc:sldMk cId="564587149" sldId="278"/>
            <ac:spMk id="8" creationId="{E4691336-CB68-6385-29D2-6A57147E444D}"/>
          </ac:spMkLst>
        </pc:spChg>
        <pc:grpChg chg="add mod ord">
          <ac:chgData name="Braden Thorne" userId="b1b974e6-5e60-476d-a14f-6784f29dfb36" providerId="ADAL" clId="{FE259DDF-CC01-42B0-B7B8-DB2F32FED9F7}" dt="2025-11-20T08:18:31.226" v="10266" actId="167"/>
          <ac:grpSpMkLst>
            <pc:docMk/>
            <pc:sldMk cId="564587149" sldId="278"/>
            <ac:grpSpMk id="9" creationId="{FF1DD1F6-71EC-357F-EDE8-00C8DA936A92}"/>
          </ac:grpSpMkLst>
        </pc:grpChg>
        <pc:picChg chg="add mod">
          <ac:chgData name="Braden Thorne" userId="b1b974e6-5e60-476d-a14f-6784f29dfb36" providerId="ADAL" clId="{FE259DDF-CC01-42B0-B7B8-DB2F32FED9F7}" dt="2025-10-03T08:26:04.627" v="2737"/>
          <ac:picMkLst>
            <pc:docMk/>
            <pc:sldMk cId="564587149" sldId="278"/>
            <ac:picMk id="8" creationId="{38EDF09E-C1D5-FEFA-CA9A-C55D0A00320B}"/>
          </ac:picMkLst>
        </pc:picChg>
        <pc:picChg chg="add mod ord">
          <ac:chgData name="Braden Thorne" userId="b1b974e6-5e60-476d-a14f-6784f29dfb36" providerId="ADAL" clId="{FE259DDF-CC01-42B0-B7B8-DB2F32FED9F7}" dt="2025-11-20T02:44:02" v="10085" actId="164"/>
          <ac:picMkLst>
            <pc:docMk/>
            <pc:sldMk cId="564587149" sldId="278"/>
            <ac:picMk id="10" creationId="{4B029577-08EF-0249-836F-9C9F38F19C64}"/>
          </ac:picMkLst>
        </pc:picChg>
      </pc:sldChg>
      <pc:sldChg chg="addSp delSp modSp mod">
        <pc:chgData name="Braden Thorne" userId="b1b974e6-5e60-476d-a14f-6784f29dfb36" providerId="ADAL" clId="{FE259DDF-CC01-42B0-B7B8-DB2F32FED9F7}" dt="2025-11-03T08:05:49.481" v="6723" actId="478"/>
        <pc:sldMkLst>
          <pc:docMk/>
          <pc:sldMk cId="3571275869" sldId="279"/>
        </pc:sldMkLst>
        <pc:spChg chg="mod">
          <ac:chgData name="Braden Thorne" userId="b1b974e6-5e60-476d-a14f-6784f29dfb36" providerId="ADAL" clId="{FE259DDF-CC01-42B0-B7B8-DB2F32FED9F7}" dt="2025-10-03T08:13:01.088" v="2638" actId="20577"/>
          <ac:spMkLst>
            <pc:docMk/>
            <pc:sldMk cId="3571275869" sldId="279"/>
            <ac:spMk id="2" creationId="{5F9B63DB-8BE9-B97C-3F09-7657A6604846}"/>
          </ac:spMkLst>
        </pc:spChg>
        <pc:spChg chg="add del">
          <ac:chgData name="Braden Thorne" userId="b1b974e6-5e60-476d-a14f-6784f29dfb36" providerId="ADAL" clId="{FE259DDF-CC01-42B0-B7B8-DB2F32FED9F7}" dt="2025-10-03T08:08:34.804" v="2531" actId="478"/>
          <ac:spMkLst>
            <pc:docMk/>
            <pc:sldMk cId="3571275869" sldId="279"/>
            <ac:spMk id="3" creationId="{7572FDE1-E783-C3C3-77C8-ECAEFB7D8F35}"/>
          </ac:spMkLst>
        </pc:spChg>
        <pc:picChg chg="add del mod">
          <ac:chgData name="Braden Thorne" userId="b1b974e6-5e60-476d-a14f-6784f29dfb36" providerId="ADAL" clId="{FE259DDF-CC01-42B0-B7B8-DB2F32FED9F7}" dt="2025-11-03T07:03:21.840" v="6710" actId="478"/>
          <ac:picMkLst>
            <pc:docMk/>
            <pc:sldMk cId="3571275869" sldId="279"/>
            <ac:picMk id="4" creationId="{F066CFF9-A5F6-54CD-1D61-22C7E788E864}"/>
          </ac:picMkLst>
        </pc:picChg>
        <pc:picChg chg="add del mod modCrop">
          <ac:chgData name="Braden Thorne" userId="b1b974e6-5e60-476d-a14f-6784f29dfb36" providerId="ADAL" clId="{FE259DDF-CC01-42B0-B7B8-DB2F32FED9F7}" dt="2025-11-03T07:03:27.028" v="6712" actId="478"/>
          <ac:picMkLst>
            <pc:docMk/>
            <pc:sldMk cId="3571275869" sldId="279"/>
            <ac:picMk id="7" creationId="{8D0A88BC-042B-88C6-F339-8F21D3EE1D11}"/>
          </ac:picMkLst>
        </pc:picChg>
        <pc:picChg chg="add mod">
          <ac:chgData name="Braden Thorne" userId="b1b974e6-5e60-476d-a14f-6784f29dfb36" providerId="ADAL" clId="{FE259DDF-CC01-42B0-B7B8-DB2F32FED9F7}" dt="2025-10-03T08:08:32.321" v="2530"/>
          <ac:picMkLst>
            <pc:docMk/>
            <pc:sldMk cId="3571275869" sldId="279"/>
            <ac:picMk id="8" creationId="{AAA79C4B-215B-3412-FCCD-E8D43FDFFCC2}"/>
          </ac:picMkLst>
        </pc:picChg>
        <pc:picChg chg="add del mod">
          <ac:chgData name="Braden Thorne" userId="b1b974e6-5e60-476d-a14f-6784f29dfb36" providerId="ADAL" clId="{FE259DDF-CC01-42B0-B7B8-DB2F32FED9F7}" dt="2025-11-03T07:03:21.840" v="6710" actId="478"/>
          <ac:picMkLst>
            <pc:docMk/>
            <pc:sldMk cId="3571275869" sldId="279"/>
            <ac:picMk id="8" creationId="{E91A2E55-2C06-AA9C-18B6-81254B1C6224}"/>
          </ac:picMkLst>
        </pc:picChg>
        <pc:picChg chg="add del mod">
          <ac:chgData name="Braden Thorne" userId="b1b974e6-5e60-476d-a14f-6784f29dfb36" providerId="ADAL" clId="{FE259DDF-CC01-42B0-B7B8-DB2F32FED9F7}" dt="2025-11-03T06:50:54.369" v="6553" actId="478"/>
          <ac:picMkLst>
            <pc:docMk/>
            <pc:sldMk cId="3571275869" sldId="279"/>
            <ac:picMk id="9" creationId="{A2249E33-0CDD-8A2D-BA9C-F265E14AFA73}"/>
          </ac:picMkLst>
        </pc:picChg>
        <pc:picChg chg="add del mod">
          <ac:chgData name="Braden Thorne" userId="b1b974e6-5e60-476d-a14f-6784f29dfb36" providerId="ADAL" clId="{FE259DDF-CC01-42B0-B7B8-DB2F32FED9F7}" dt="2025-11-03T07:03:27.028" v="6712" actId="478"/>
          <ac:picMkLst>
            <pc:docMk/>
            <pc:sldMk cId="3571275869" sldId="279"/>
            <ac:picMk id="10" creationId="{1F0D1426-9A7D-EA1C-F3EB-7B9A084EF9CA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10" creationId="{265DDB57-21C4-B4A0-4964-1CF2F44283AA}"/>
          </ac:picMkLst>
        </pc:picChg>
        <pc:picChg chg="add del mod">
          <ac:chgData name="Braden Thorne" userId="b1b974e6-5e60-476d-a14f-6784f29dfb36" providerId="ADAL" clId="{FE259DDF-CC01-42B0-B7B8-DB2F32FED9F7}" dt="2025-11-03T06:51:33.403" v="6558" actId="478"/>
          <ac:picMkLst>
            <pc:docMk/>
            <pc:sldMk cId="3571275869" sldId="279"/>
            <ac:picMk id="11" creationId="{1954AF63-64EE-CB1D-04F6-F61B9D3DDBFA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12" creationId="{79EC2D71-88FA-1403-82AC-42C881F57EAA}"/>
          </ac:picMkLst>
        </pc:picChg>
        <pc:picChg chg="add del mod modCrop">
          <ac:chgData name="Braden Thorne" userId="b1b974e6-5e60-476d-a14f-6784f29dfb36" providerId="ADAL" clId="{FE259DDF-CC01-42B0-B7B8-DB2F32FED9F7}" dt="2025-11-03T07:03:27.028" v="6712" actId="478"/>
          <ac:picMkLst>
            <pc:docMk/>
            <pc:sldMk cId="3571275869" sldId="279"/>
            <ac:picMk id="12" creationId="{CD8D97AA-E30F-E1DE-7EE8-3F4E13238D49}"/>
          </ac:picMkLst>
        </pc:picChg>
        <pc:picChg chg="add del mod">
          <ac:chgData name="Braden Thorne" userId="b1b974e6-5e60-476d-a14f-6784f29dfb36" providerId="ADAL" clId="{FE259DDF-CC01-42B0-B7B8-DB2F32FED9F7}" dt="2025-11-03T08:05:49.481" v="6723" actId="478"/>
          <ac:picMkLst>
            <pc:docMk/>
            <pc:sldMk cId="3571275869" sldId="279"/>
            <ac:picMk id="13" creationId="{966A1B6C-E886-6451-9AF8-DD9E3827C045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14" creationId="{1D991098-723C-731D-04E7-ECA65EDE4C83}"/>
          </ac:picMkLst>
        </pc:picChg>
        <pc:picChg chg="add mod ord">
          <ac:chgData name="Braden Thorne" userId="b1b974e6-5e60-476d-a14f-6784f29dfb36" providerId="ADAL" clId="{FE259DDF-CC01-42B0-B7B8-DB2F32FED9F7}" dt="2025-11-03T08:05:45.645" v="6722" actId="167"/>
          <ac:picMkLst>
            <pc:docMk/>
            <pc:sldMk cId="3571275869" sldId="279"/>
            <ac:picMk id="14" creationId="{F2DEEB39-79FA-DA52-D6E6-BB926AFD4C8E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16" creationId="{6608AD71-F307-9F39-A9A7-05D38F15C3D8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18" creationId="{7E7A4D0C-3CD5-EA57-3069-23EDA3942C7C}"/>
          </ac:picMkLst>
        </pc:picChg>
        <pc:picChg chg="add mod">
          <ac:chgData name="Braden Thorne" userId="b1b974e6-5e60-476d-a14f-6784f29dfb36" providerId="ADAL" clId="{FE259DDF-CC01-42B0-B7B8-DB2F32FED9F7}" dt="2025-10-03T08:08:29.123" v="2529"/>
          <ac:picMkLst>
            <pc:docMk/>
            <pc:sldMk cId="3571275869" sldId="279"/>
            <ac:picMk id="20" creationId="{9B06205F-948C-CADF-C1E4-F081BFADDD26}"/>
          </ac:picMkLst>
        </pc:picChg>
        <pc:picChg chg="add del mod">
          <ac:chgData name="Braden Thorne" userId="b1b974e6-5e60-476d-a14f-6784f29dfb36" providerId="ADAL" clId="{FE259DDF-CC01-42B0-B7B8-DB2F32FED9F7}" dt="2025-10-03T08:10:38.190" v="2566" actId="478"/>
          <ac:picMkLst>
            <pc:docMk/>
            <pc:sldMk cId="3571275869" sldId="279"/>
            <ac:picMk id="22" creationId="{0B4FEDE2-2344-8980-1197-BC4AC54C1525}"/>
          </ac:picMkLst>
        </pc:picChg>
        <pc:picChg chg="add del mod">
          <ac:chgData name="Braden Thorne" userId="b1b974e6-5e60-476d-a14f-6784f29dfb36" providerId="ADAL" clId="{FE259DDF-CC01-42B0-B7B8-DB2F32FED9F7}" dt="2025-11-03T06:21:45.001" v="6510" actId="478"/>
          <ac:picMkLst>
            <pc:docMk/>
            <pc:sldMk cId="3571275869" sldId="279"/>
            <ac:picMk id="24" creationId="{39A34FCF-A3BA-4459-1BA8-527AFBD13AC1}"/>
          </ac:picMkLst>
        </pc:picChg>
        <pc:picChg chg="add del mod">
          <ac:chgData name="Braden Thorne" userId="b1b974e6-5e60-476d-a14f-6784f29dfb36" providerId="ADAL" clId="{FE259DDF-CC01-42B0-B7B8-DB2F32FED9F7}" dt="2025-10-03T08:10:38.639" v="2567" actId="478"/>
          <ac:picMkLst>
            <pc:docMk/>
            <pc:sldMk cId="3571275869" sldId="279"/>
            <ac:picMk id="26" creationId="{943711E7-0D06-6B95-3696-19DDE06291E6}"/>
          </ac:picMkLst>
        </pc:picChg>
        <pc:picChg chg="add del mod">
          <ac:chgData name="Braden Thorne" userId="b1b974e6-5e60-476d-a14f-6784f29dfb36" providerId="ADAL" clId="{FE259DDF-CC01-42B0-B7B8-DB2F32FED9F7}" dt="2025-11-03T06:26:34.318" v="6515" actId="478"/>
          <ac:picMkLst>
            <pc:docMk/>
            <pc:sldMk cId="3571275869" sldId="279"/>
            <ac:picMk id="28" creationId="{EACEC868-4165-8B70-BA8C-8E3BB9600D30}"/>
          </ac:picMkLst>
        </pc:picChg>
        <pc:picChg chg="add del mod">
          <ac:chgData name="Braden Thorne" userId="b1b974e6-5e60-476d-a14f-6784f29dfb36" providerId="ADAL" clId="{FE259DDF-CC01-42B0-B7B8-DB2F32FED9F7}" dt="2025-11-03T06:32:50.225" v="6533" actId="478"/>
          <ac:picMkLst>
            <pc:docMk/>
            <pc:sldMk cId="3571275869" sldId="279"/>
            <ac:picMk id="30" creationId="{98589DC1-2747-97D6-28FF-EB5ABA0D9344}"/>
          </ac:picMkLst>
        </pc:picChg>
        <pc:picChg chg="add del mod">
          <ac:chgData name="Braden Thorne" userId="b1b974e6-5e60-476d-a14f-6784f29dfb36" providerId="ADAL" clId="{FE259DDF-CC01-42B0-B7B8-DB2F32FED9F7}" dt="2025-10-03T08:13:05.037" v="2639" actId="478"/>
          <ac:picMkLst>
            <pc:docMk/>
            <pc:sldMk cId="3571275869" sldId="279"/>
            <ac:picMk id="32" creationId="{6C1773C1-A360-9036-AE5A-FBE59BF3AC19}"/>
          </ac:picMkLst>
        </pc:picChg>
      </pc:sldChg>
      <pc:sldChg chg="addSp delSp modSp mod">
        <pc:chgData name="Braden Thorne" userId="b1b974e6-5e60-476d-a14f-6784f29dfb36" providerId="ADAL" clId="{FE259DDF-CC01-42B0-B7B8-DB2F32FED9F7}" dt="2025-11-14T05:32:16.468" v="8697" actId="6549"/>
        <pc:sldMkLst>
          <pc:docMk/>
          <pc:sldMk cId="2170402956" sldId="280"/>
        </pc:sldMkLst>
        <pc:spChg chg="mod">
          <ac:chgData name="Braden Thorne" userId="b1b974e6-5e60-476d-a14f-6784f29dfb36" providerId="ADAL" clId="{FE259DDF-CC01-42B0-B7B8-DB2F32FED9F7}" dt="2025-11-14T05:32:16.468" v="8697" actId="6549"/>
          <ac:spMkLst>
            <pc:docMk/>
            <pc:sldMk cId="2170402956" sldId="280"/>
            <ac:spMk id="3" creationId="{67D92DCB-1FC4-2441-9174-9EFE8044D551}"/>
          </ac:spMkLst>
        </pc:spChg>
        <pc:picChg chg="add del mod">
          <ac:chgData name="Braden Thorne" userId="b1b974e6-5e60-476d-a14f-6784f29dfb36" providerId="ADAL" clId="{FE259DDF-CC01-42B0-B7B8-DB2F32FED9F7}" dt="2025-11-14T05:31:56.013" v="8638" actId="478"/>
          <ac:picMkLst>
            <pc:docMk/>
            <pc:sldMk cId="2170402956" sldId="280"/>
            <ac:picMk id="8" creationId="{F78F22F0-6F80-ADAC-EBEC-7C66B9218D99}"/>
          </ac:picMkLst>
        </pc:picChg>
      </pc:sldChg>
      <pc:sldChg chg="addSp delSp modSp add mod">
        <pc:chgData name="Braden Thorne" userId="b1b974e6-5e60-476d-a14f-6784f29dfb36" providerId="ADAL" clId="{FE259DDF-CC01-42B0-B7B8-DB2F32FED9F7}" dt="2025-11-03T07:50:15.498" v="6719" actId="478"/>
        <pc:sldMkLst>
          <pc:docMk/>
          <pc:sldMk cId="2483760326" sldId="281"/>
        </pc:sldMkLst>
        <pc:spChg chg="mod">
          <ac:chgData name="Braden Thorne" userId="b1b974e6-5e60-476d-a14f-6784f29dfb36" providerId="ADAL" clId="{FE259DDF-CC01-42B0-B7B8-DB2F32FED9F7}" dt="2025-10-03T08:15:18.273" v="2730" actId="20577"/>
          <ac:spMkLst>
            <pc:docMk/>
            <pc:sldMk cId="2483760326" sldId="281"/>
            <ac:spMk id="2" creationId="{80884D32-BBB3-2489-A86F-DB177847F41C}"/>
          </ac:spMkLst>
        </pc:spChg>
        <pc:picChg chg="add mod ord">
          <ac:chgData name="Braden Thorne" userId="b1b974e6-5e60-476d-a14f-6784f29dfb36" providerId="ADAL" clId="{FE259DDF-CC01-42B0-B7B8-DB2F32FED9F7}" dt="2025-11-03T07:50:10.913" v="6718" actId="167"/>
          <ac:picMkLst>
            <pc:docMk/>
            <pc:sldMk cId="2483760326" sldId="281"/>
            <ac:picMk id="4" creationId="{6FDB18C9-9F08-FEA4-5FF1-2BE67548F62B}"/>
          </ac:picMkLst>
        </pc:picChg>
        <pc:picChg chg="del mod">
          <ac:chgData name="Braden Thorne" userId="b1b974e6-5e60-476d-a14f-6784f29dfb36" providerId="ADAL" clId="{FE259DDF-CC01-42B0-B7B8-DB2F32FED9F7}" dt="2025-11-03T07:50:15.498" v="6719" actId="478"/>
          <ac:picMkLst>
            <pc:docMk/>
            <pc:sldMk cId="2483760326" sldId="281"/>
            <ac:picMk id="24" creationId="{9F4A640C-383B-32A3-8999-A723CDEF75E7}"/>
          </ac:picMkLst>
        </pc:picChg>
        <pc:picChg chg="del mod">
          <ac:chgData name="Braden Thorne" userId="b1b974e6-5e60-476d-a14f-6784f29dfb36" providerId="ADAL" clId="{FE259DDF-CC01-42B0-B7B8-DB2F32FED9F7}" dt="2025-11-03T07:50:15.498" v="6719" actId="478"/>
          <ac:picMkLst>
            <pc:docMk/>
            <pc:sldMk cId="2483760326" sldId="281"/>
            <ac:picMk id="28" creationId="{62F7DD70-1E66-166E-D1AB-0ADF229F90FF}"/>
          </ac:picMkLst>
        </pc:picChg>
        <pc:picChg chg="del mod">
          <ac:chgData name="Braden Thorne" userId="b1b974e6-5e60-476d-a14f-6784f29dfb36" providerId="ADAL" clId="{FE259DDF-CC01-42B0-B7B8-DB2F32FED9F7}" dt="2025-11-03T07:50:15.498" v="6719" actId="478"/>
          <ac:picMkLst>
            <pc:docMk/>
            <pc:sldMk cId="2483760326" sldId="281"/>
            <ac:picMk id="30" creationId="{A6313D18-1595-3104-0BB1-121367C81D0B}"/>
          </ac:picMkLst>
        </pc:picChg>
        <pc:picChg chg="del">
          <ac:chgData name="Braden Thorne" userId="b1b974e6-5e60-476d-a14f-6784f29dfb36" providerId="ADAL" clId="{FE259DDF-CC01-42B0-B7B8-DB2F32FED9F7}" dt="2025-11-03T07:50:15.498" v="6719" actId="478"/>
          <ac:picMkLst>
            <pc:docMk/>
            <pc:sldMk cId="2483760326" sldId="281"/>
            <ac:picMk id="32" creationId="{19810C1F-C51B-85D7-9C9E-4695C4777087}"/>
          </ac:picMkLst>
        </pc:picChg>
      </pc:sldChg>
      <pc:sldChg chg="addSp delSp modSp add del mod">
        <pc:chgData name="Braden Thorne" userId="b1b974e6-5e60-476d-a14f-6784f29dfb36" providerId="ADAL" clId="{FE259DDF-CC01-42B0-B7B8-DB2F32FED9F7}" dt="2025-09-24T03:21:18.787" v="1942" actId="47"/>
        <pc:sldMkLst>
          <pc:docMk/>
          <pc:sldMk cId="3851934913" sldId="281"/>
        </pc:sldMkLst>
        <pc:spChg chg="mod">
          <ac:chgData name="Braden Thorne" userId="b1b974e6-5e60-476d-a14f-6784f29dfb36" providerId="ADAL" clId="{FE259DDF-CC01-42B0-B7B8-DB2F32FED9F7}" dt="2025-09-24T02:48:30.207" v="389" actId="20577"/>
          <ac:spMkLst>
            <pc:docMk/>
            <pc:sldMk cId="3851934913" sldId="281"/>
            <ac:spMk id="2" creationId="{F7332A6C-06B9-4433-2F59-1C9434A486FA}"/>
          </ac:spMkLst>
        </pc:spChg>
        <pc:spChg chg="add mod">
          <ac:chgData name="Braden Thorne" userId="b1b974e6-5e60-476d-a14f-6784f29dfb36" providerId="ADAL" clId="{FE259DDF-CC01-42B0-B7B8-DB2F32FED9F7}" dt="2025-09-24T02:42:59.077" v="287" actId="21"/>
          <ac:spMkLst>
            <pc:docMk/>
            <pc:sldMk cId="3851934913" sldId="281"/>
            <ac:spMk id="8" creationId="{75E5490F-B9AF-DD55-840A-54C47D7776ED}"/>
          </ac:spMkLst>
        </pc:spChg>
        <pc:picChg chg="add del mod">
          <ac:chgData name="Braden Thorne" userId="b1b974e6-5e60-476d-a14f-6784f29dfb36" providerId="ADAL" clId="{FE259DDF-CC01-42B0-B7B8-DB2F32FED9F7}" dt="2025-09-24T02:41:47.701" v="263" actId="21"/>
          <ac:picMkLst>
            <pc:docMk/>
            <pc:sldMk cId="3851934913" sldId="281"/>
            <ac:picMk id="3" creationId="{996C7728-8F17-3E49-3B48-07821F7B0E84}"/>
          </ac:picMkLst>
        </pc:picChg>
        <pc:picChg chg="del mod">
          <ac:chgData name="Braden Thorne" userId="b1b974e6-5e60-476d-a14f-6784f29dfb36" providerId="ADAL" clId="{FE259DDF-CC01-42B0-B7B8-DB2F32FED9F7}" dt="2025-09-24T02:42:59.077" v="287" actId="21"/>
          <ac:picMkLst>
            <pc:docMk/>
            <pc:sldMk cId="3851934913" sldId="281"/>
            <ac:picMk id="9" creationId="{B0CFC9CD-BA44-1847-5FBC-B83868556CA0}"/>
          </ac:picMkLst>
        </pc:picChg>
        <pc:picChg chg="del mod">
          <ac:chgData name="Braden Thorne" userId="b1b974e6-5e60-476d-a14f-6784f29dfb36" providerId="ADAL" clId="{FE259DDF-CC01-42B0-B7B8-DB2F32FED9F7}" dt="2025-09-24T02:40:45.439" v="248" actId="478"/>
          <ac:picMkLst>
            <pc:docMk/>
            <pc:sldMk cId="3851934913" sldId="281"/>
            <ac:picMk id="13" creationId="{4883E5B7-022F-BE69-8A26-405706829CB3}"/>
          </ac:picMkLst>
        </pc:picChg>
        <pc:picChg chg="del mod">
          <ac:chgData name="Braden Thorne" userId="b1b974e6-5e60-476d-a14f-6784f29dfb36" providerId="ADAL" clId="{FE259DDF-CC01-42B0-B7B8-DB2F32FED9F7}" dt="2025-09-24T02:42:59.077" v="287" actId="21"/>
          <ac:picMkLst>
            <pc:docMk/>
            <pc:sldMk cId="3851934913" sldId="281"/>
            <ac:picMk id="15" creationId="{67525986-6B41-317C-2472-CF54F1437909}"/>
          </ac:picMkLst>
        </pc:picChg>
        <pc:picChg chg="del mod">
          <ac:chgData name="Braden Thorne" userId="b1b974e6-5e60-476d-a14f-6784f29dfb36" providerId="ADAL" clId="{FE259DDF-CC01-42B0-B7B8-DB2F32FED9F7}" dt="2025-09-24T02:42:59.077" v="287" actId="21"/>
          <ac:picMkLst>
            <pc:docMk/>
            <pc:sldMk cId="3851934913" sldId="281"/>
            <ac:picMk id="17" creationId="{E399C65C-417E-F86A-B0E2-3232F249C881}"/>
          </ac:picMkLst>
        </pc:picChg>
      </pc:sldChg>
      <pc:sldChg chg="addSp delSp modSp add mod">
        <pc:chgData name="Braden Thorne" userId="b1b974e6-5e60-476d-a14f-6784f29dfb36" providerId="ADAL" clId="{FE259DDF-CC01-42B0-B7B8-DB2F32FED9F7}" dt="2025-11-03T04:08:22.331" v="6503" actId="1076"/>
        <pc:sldMkLst>
          <pc:docMk/>
          <pc:sldMk cId="3165714606" sldId="282"/>
        </pc:sldMkLst>
        <pc:spChg chg="mod">
          <ac:chgData name="Braden Thorne" userId="b1b974e6-5e60-476d-a14f-6784f29dfb36" providerId="ADAL" clId="{FE259DDF-CC01-42B0-B7B8-DB2F32FED9F7}" dt="2025-10-06T07:51:20.556" v="3554" actId="20577"/>
          <ac:spMkLst>
            <pc:docMk/>
            <pc:sldMk cId="3165714606" sldId="282"/>
            <ac:spMk id="2" creationId="{367B3507-AF84-992C-CF41-F793C369DCB3}"/>
          </ac:spMkLst>
        </pc:spChg>
        <pc:spChg chg="del">
          <ac:chgData name="Braden Thorne" userId="b1b974e6-5e60-476d-a14f-6784f29dfb36" providerId="ADAL" clId="{FE259DDF-CC01-42B0-B7B8-DB2F32FED9F7}" dt="2025-10-06T07:51:38.458" v="3555" actId="478"/>
          <ac:spMkLst>
            <pc:docMk/>
            <pc:sldMk cId="3165714606" sldId="282"/>
            <ac:spMk id="35" creationId="{570B7235-7416-D094-5273-B9E835315085}"/>
          </ac:spMkLst>
        </pc:spChg>
        <pc:spChg chg="del">
          <ac:chgData name="Braden Thorne" userId="b1b974e6-5e60-476d-a14f-6784f29dfb36" providerId="ADAL" clId="{FE259DDF-CC01-42B0-B7B8-DB2F32FED9F7}" dt="2025-10-06T07:51:38.458" v="3555" actId="478"/>
          <ac:spMkLst>
            <pc:docMk/>
            <pc:sldMk cId="3165714606" sldId="282"/>
            <ac:spMk id="36" creationId="{4B77B5E6-C4E8-86DB-2FDB-0E5DBE96A784}"/>
          </ac:spMkLst>
        </pc:spChg>
        <pc:grpChg chg="del">
          <ac:chgData name="Braden Thorne" userId="b1b974e6-5e60-476d-a14f-6784f29dfb36" providerId="ADAL" clId="{FE259DDF-CC01-42B0-B7B8-DB2F32FED9F7}" dt="2025-10-06T07:51:38.458" v="3555" actId="478"/>
          <ac:grpSpMkLst>
            <pc:docMk/>
            <pc:sldMk cId="3165714606" sldId="282"/>
            <ac:grpSpMk id="33" creationId="{FF3BB1A1-F9C6-AB16-5F17-7FDA64703DDA}"/>
          </ac:grpSpMkLst>
        </pc:grpChg>
        <pc:grpChg chg="del">
          <ac:chgData name="Braden Thorne" userId="b1b974e6-5e60-476d-a14f-6784f29dfb36" providerId="ADAL" clId="{FE259DDF-CC01-42B0-B7B8-DB2F32FED9F7}" dt="2025-10-06T07:51:38.458" v="3555" actId="478"/>
          <ac:grpSpMkLst>
            <pc:docMk/>
            <pc:sldMk cId="3165714606" sldId="282"/>
            <ac:grpSpMk id="34" creationId="{7CC0E83F-68DC-13D0-0E94-1FABEBC445F6}"/>
          </ac:grpSpMkLst>
        </pc:grpChg>
        <pc:graphicFrameChg chg="add del mod modGraphic">
          <ac:chgData name="Braden Thorne" userId="b1b974e6-5e60-476d-a14f-6784f29dfb36" providerId="ADAL" clId="{FE259DDF-CC01-42B0-B7B8-DB2F32FED9F7}" dt="2025-10-06T07:54:24.291" v="3606" actId="478"/>
          <ac:graphicFrameMkLst>
            <pc:docMk/>
            <pc:sldMk cId="3165714606" sldId="282"/>
            <ac:graphicFrameMk id="8" creationId="{3131DB66-AF46-BF6C-A143-284B651E50D5}"/>
          </ac:graphicFrameMkLst>
        </pc:graphicFrameChg>
        <pc:graphicFrameChg chg="add mod modGraphic">
          <ac:chgData name="Braden Thorne" userId="b1b974e6-5e60-476d-a14f-6784f29dfb36" providerId="ADAL" clId="{FE259DDF-CC01-42B0-B7B8-DB2F32FED9F7}" dt="2025-11-03T04:08:13.059" v="6502" actId="14100"/>
          <ac:graphicFrameMkLst>
            <pc:docMk/>
            <pc:sldMk cId="3165714606" sldId="282"/>
            <ac:graphicFrameMk id="9" creationId="{1BD9FF0D-6FFD-D8CC-D894-FD802C915B24}"/>
          </ac:graphicFrameMkLst>
        </pc:graphicFrameChg>
        <pc:picChg chg="add mod">
          <ac:chgData name="Braden Thorne" userId="b1b974e6-5e60-476d-a14f-6784f29dfb36" providerId="ADAL" clId="{FE259DDF-CC01-42B0-B7B8-DB2F32FED9F7}" dt="2025-11-03T04:08:22.331" v="6503" actId="1076"/>
          <ac:picMkLst>
            <pc:docMk/>
            <pc:sldMk cId="3165714606" sldId="282"/>
            <ac:picMk id="7" creationId="{4452C83D-FB57-764E-555E-773FB540EEFD}"/>
          </ac:picMkLst>
        </pc:picChg>
      </pc:sldChg>
      <pc:sldChg chg="addSp delSp modSp new mod">
        <pc:chgData name="Braden Thorne" userId="b1b974e6-5e60-476d-a14f-6784f29dfb36" providerId="ADAL" clId="{FE259DDF-CC01-42B0-B7B8-DB2F32FED9F7}" dt="2025-11-25T12:45:23.893" v="11116" actId="1076"/>
        <pc:sldMkLst>
          <pc:docMk/>
          <pc:sldMk cId="2703361352" sldId="283"/>
        </pc:sldMkLst>
        <pc:spChg chg="mod">
          <ac:chgData name="Braden Thorne" userId="b1b974e6-5e60-476d-a14f-6784f29dfb36" providerId="ADAL" clId="{FE259DDF-CC01-42B0-B7B8-DB2F32FED9F7}" dt="2025-11-19T01:46:09.394" v="8713" actId="20577"/>
          <ac:spMkLst>
            <pc:docMk/>
            <pc:sldMk cId="2703361352" sldId="283"/>
            <ac:spMk id="2" creationId="{BDA324D0-716E-DF91-21FC-3E9B2D45D316}"/>
          </ac:spMkLst>
        </pc:spChg>
        <pc:spChg chg="del mod">
          <ac:chgData name="Braden Thorne" userId="b1b974e6-5e60-476d-a14f-6784f29dfb36" providerId="ADAL" clId="{FE259DDF-CC01-42B0-B7B8-DB2F32FED9F7}" dt="2025-11-19T01:46:17.124" v="8714" actId="478"/>
          <ac:spMkLst>
            <pc:docMk/>
            <pc:sldMk cId="2703361352" sldId="283"/>
            <ac:spMk id="3" creationId="{1D0CFD76-C167-87EA-7985-F957D76D71FF}"/>
          </ac:spMkLst>
        </pc:spChg>
        <pc:spChg chg="add mod ord">
          <ac:chgData name="Braden Thorne" userId="b1b974e6-5e60-476d-a14f-6784f29dfb36" providerId="ADAL" clId="{FE259DDF-CC01-42B0-B7B8-DB2F32FED9F7}" dt="2025-11-25T12:24:10.045" v="11022" actId="164"/>
          <ac:spMkLst>
            <pc:docMk/>
            <pc:sldMk cId="2703361352" sldId="283"/>
            <ac:spMk id="7" creationId="{F71C6B00-E453-B1AE-8087-0A9B7D83775E}"/>
          </ac:spMkLst>
        </pc:spChg>
        <pc:spChg chg="add del mod">
          <ac:chgData name="Braden Thorne" userId="b1b974e6-5e60-476d-a14f-6784f29dfb36" providerId="ADAL" clId="{FE259DDF-CC01-42B0-B7B8-DB2F32FED9F7}" dt="2025-11-19T01:46:19.340" v="8715" actId="478"/>
          <ac:spMkLst>
            <pc:docMk/>
            <pc:sldMk cId="2703361352" sldId="283"/>
            <ac:spMk id="9" creationId="{E87F0C8F-BB3D-B09E-6F79-2A3E52E855CD}"/>
          </ac:spMkLst>
        </pc:spChg>
        <pc:grpChg chg="add mod">
          <ac:chgData name="Braden Thorne" userId="b1b974e6-5e60-476d-a14f-6784f29dfb36" providerId="ADAL" clId="{FE259DDF-CC01-42B0-B7B8-DB2F32FED9F7}" dt="2025-11-25T12:24:10.045" v="11022" actId="164"/>
          <ac:grpSpMkLst>
            <pc:docMk/>
            <pc:sldMk cId="2703361352" sldId="283"/>
            <ac:grpSpMk id="3" creationId="{4037C099-0E4E-0956-EB79-4D330C797A97}"/>
          </ac:grpSpMkLst>
        </pc:grpChg>
        <pc:grpChg chg="add mod">
          <ac:chgData name="Braden Thorne" userId="b1b974e6-5e60-476d-a14f-6784f29dfb36" providerId="ADAL" clId="{FE259DDF-CC01-42B0-B7B8-DB2F32FED9F7}" dt="2025-11-25T12:45:23.893" v="11116" actId="1076"/>
          <ac:grpSpMkLst>
            <pc:docMk/>
            <pc:sldMk cId="2703361352" sldId="283"/>
            <ac:grpSpMk id="9" creationId="{CC1BAD5C-6074-D7B9-F4E3-48436C3286F6}"/>
          </ac:grpSpMkLst>
        </pc:grpChg>
        <pc:picChg chg="add mod">
          <ac:chgData name="Braden Thorne" userId="b1b974e6-5e60-476d-a14f-6784f29dfb36" providerId="ADAL" clId="{FE259DDF-CC01-42B0-B7B8-DB2F32FED9F7}" dt="2025-11-25T12:23:25.225" v="11013" actId="208"/>
          <ac:picMkLst>
            <pc:docMk/>
            <pc:sldMk cId="2703361352" sldId="283"/>
            <ac:picMk id="8" creationId="{2DAD75FC-7494-5FAC-5A04-F7EB3715280B}"/>
          </ac:picMkLst>
        </pc:picChg>
        <pc:picChg chg="add mod">
          <ac:chgData name="Braden Thorne" userId="b1b974e6-5e60-476d-a14f-6784f29dfb36" providerId="ADAL" clId="{FE259DDF-CC01-42B0-B7B8-DB2F32FED9F7}" dt="2025-11-25T12:23:46.078" v="11018" actId="208"/>
          <ac:picMkLst>
            <pc:docMk/>
            <pc:sldMk cId="2703361352" sldId="283"/>
            <ac:picMk id="10" creationId="{57E1550E-5E93-F364-AD1C-1DCD31C92E10}"/>
          </ac:picMkLst>
        </pc:picChg>
        <pc:picChg chg="add mod">
          <ac:chgData name="Braden Thorne" userId="b1b974e6-5e60-476d-a14f-6784f29dfb36" providerId="ADAL" clId="{FE259DDF-CC01-42B0-B7B8-DB2F32FED9F7}" dt="2025-11-25T12:23:46.078" v="11018" actId="208"/>
          <ac:picMkLst>
            <pc:docMk/>
            <pc:sldMk cId="2703361352" sldId="283"/>
            <ac:picMk id="12" creationId="{0FD752AA-7E05-B072-B422-B6806B2D6E1C}"/>
          </ac:picMkLst>
        </pc:picChg>
        <pc:picChg chg="add del mod ord">
          <ac:chgData name="Braden Thorne" userId="b1b974e6-5e60-476d-a14f-6784f29dfb36" providerId="ADAL" clId="{FE259DDF-CC01-42B0-B7B8-DB2F32FED9F7}" dt="2025-11-25T12:28:15.229" v="11052" actId="478"/>
          <ac:picMkLst>
            <pc:docMk/>
            <pc:sldMk cId="2703361352" sldId="283"/>
            <ac:picMk id="13" creationId="{755D53D6-E429-48C8-A2B5-6CA186437244}"/>
          </ac:picMkLst>
        </pc:picChg>
        <pc:picChg chg="add del mod ord">
          <ac:chgData name="Braden Thorne" userId="b1b974e6-5e60-476d-a14f-6784f29dfb36" providerId="ADAL" clId="{FE259DDF-CC01-42B0-B7B8-DB2F32FED9F7}" dt="2025-11-25T12:28:15.229" v="11052" actId="478"/>
          <ac:picMkLst>
            <pc:docMk/>
            <pc:sldMk cId="2703361352" sldId="283"/>
            <ac:picMk id="15" creationId="{8C6FF08F-40C0-8147-520F-11EDEFC18679}"/>
          </ac:picMkLst>
        </pc:picChg>
      </pc:sldChg>
      <pc:sldChg chg="delSp modSp add del mod ord">
        <pc:chgData name="Braden Thorne" userId="b1b974e6-5e60-476d-a14f-6784f29dfb36" providerId="ADAL" clId="{FE259DDF-CC01-42B0-B7B8-DB2F32FED9F7}" dt="2025-11-19T01:48:47.002" v="8734" actId="47"/>
        <pc:sldMkLst>
          <pc:docMk/>
          <pc:sldMk cId="3776709141" sldId="284"/>
        </pc:sldMkLst>
        <pc:spChg chg="mod">
          <ac:chgData name="Braden Thorne" userId="b1b974e6-5e60-476d-a14f-6784f29dfb36" providerId="ADAL" clId="{FE259DDF-CC01-42B0-B7B8-DB2F32FED9F7}" dt="2025-11-04T04:51:45.675" v="8311" actId="20577"/>
          <ac:spMkLst>
            <pc:docMk/>
            <pc:sldMk cId="3776709141" sldId="284"/>
            <ac:spMk id="2" creationId="{0EBF5A81-FD8D-1CF7-D99C-2849D72AFB13}"/>
          </ac:spMkLst>
        </pc:spChg>
        <pc:spChg chg="mod">
          <ac:chgData name="Braden Thorne" userId="b1b974e6-5e60-476d-a14f-6784f29dfb36" providerId="ADAL" clId="{FE259DDF-CC01-42B0-B7B8-DB2F32FED9F7}" dt="2025-11-03T08:20:28.242" v="7134"/>
          <ac:spMkLst>
            <pc:docMk/>
            <pc:sldMk cId="3776709141" sldId="284"/>
            <ac:spMk id="3" creationId="{3B2AADDF-3E6D-835E-74B0-55C9C41E7A98}"/>
          </ac:spMkLst>
        </pc:spChg>
        <pc:picChg chg="del">
          <ac:chgData name="Braden Thorne" userId="b1b974e6-5e60-476d-a14f-6784f29dfb36" providerId="ADAL" clId="{FE259DDF-CC01-42B0-B7B8-DB2F32FED9F7}" dt="2025-11-03T08:12:12.269" v="6730" actId="478"/>
          <ac:picMkLst>
            <pc:docMk/>
            <pc:sldMk cId="3776709141" sldId="284"/>
            <ac:picMk id="8" creationId="{A4D73024-B49D-A1E1-4E13-A61D9F2A39FD}"/>
          </ac:picMkLst>
        </pc:picChg>
        <pc:picChg chg="del">
          <ac:chgData name="Braden Thorne" userId="b1b974e6-5e60-476d-a14f-6784f29dfb36" providerId="ADAL" clId="{FE259DDF-CC01-42B0-B7B8-DB2F32FED9F7}" dt="2025-11-03T08:12:12.679" v="6731" actId="478"/>
          <ac:picMkLst>
            <pc:docMk/>
            <pc:sldMk cId="3776709141" sldId="284"/>
            <ac:picMk id="10" creationId="{FC2AFA8A-4CEB-6BFA-FD48-1ECF1F9C8021}"/>
          </ac:picMkLst>
        </pc:picChg>
        <pc:picChg chg="del">
          <ac:chgData name="Braden Thorne" userId="b1b974e6-5e60-476d-a14f-6784f29dfb36" providerId="ADAL" clId="{FE259DDF-CC01-42B0-B7B8-DB2F32FED9F7}" dt="2025-11-03T08:12:13.968" v="6732" actId="478"/>
          <ac:picMkLst>
            <pc:docMk/>
            <pc:sldMk cId="3776709141" sldId="284"/>
            <ac:picMk id="12" creationId="{39765201-44F4-771E-1129-53F077E07958}"/>
          </ac:picMkLst>
        </pc:picChg>
      </pc:sldChg>
      <pc:sldChg chg="addSp delSp modSp add mod">
        <pc:chgData name="Braden Thorne" userId="b1b974e6-5e60-476d-a14f-6784f29dfb36" providerId="ADAL" clId="{FE259DDF-CC01-42B0-B7B8-DB2F32FED9F7}" dt="2025-11-04T04:49:07.816" v="8291" actId="113"/>
        <pc:sldMkLst>
          <pc:docMk/>
          <pc:sldMk cId="1593128049" sldId="285"/>
        </pc:sldMkLst>
        <pc:spChg chg="mod">
          <ac:chgData name="Braden Thorne" userId="b1b974e6-5e60-476d-a14f-6784f29dfb36" providerId="ADAL" clId="{FE259DDF-CC01-42B0-B7B8-DB2F32FED9F7}" dt="2025-11-04T03:55:53.624" v="7188"/>
          <ac:spMkLst>
            <pc:docMk/>
            <pc:sldMk cId="1593128049" sldId="285"/>
            <ac:spMk id="2" creationId="{9D8605A5-F6B4-0930-CFE5-C39024C1EADA}"/>
          </ac:spMkLst>
        </pc:spChg>
        <pc:spChg chg="mod">
          <ac:chgData name="Braden Thorne" userId="b1b974e6-5e60-476d-a14f-6784f29dfb36" providerId="ADAL" clId="{FE259DDF-CC01-42B0-B7B8-DB2F32FED9F7}" dt="2025-11-04T04:49:07.816" v="8291" actId="113"/>
          <ac:spMkLst>
            <pc:docMk/>
            <pc:sldMk cId="1593128049" sldId="285"/>
            <ac:spMk id="3" creationId="{91A3ACAC-D7FA-3AD2-FE1E-8D49D0A44F1F}"/>
          </ac:spMkLst>
        </pc:spChg>
        <pc:spChg chg="mod">
          <ac:chgData name="Braden Thorne" userId="b1b974e6-5e60-476d-a14f-6784f29dfb36" providerId="ADAL" clId="{FE259DDF-CC01-42B0-B7B8-DB2F32FED9F7}" dt="2025-11-04T04:45:35.696" v="8080" actId="1076"/>
          <ac:spMkLst>
            <pc:docMk/>
            <pc:sldMk cId="1593128049" sldId="285"/>
            <ac:spMk id="8" creationId="{57425093-D57A-831E-4FB4-4E1655599626}"/>
          </ac:spMkLst>
        </pc:spChg>
        <pc:spChg chg="add del mod">
          <ac:chgData name="Braden Thorne" userId="b1b974e6-5e60-476d-a14f-6784f29dfb36" providerId="ADAL" clId="{FE259DDF-CC01-42B0-B7B8-DB2F32FED9F7}" dt="2025-11-04T04:26:02.156" v="7283" actId="478"/>
          <ac:spMkLst>
            <pc:docMk/>
            <pc:sldMk cId="1593128049" sldId="285"/>
            <ac:spMk id="10" creationId="{6F75AF6E-6FA7-F8C4-EA69-B8CF8FFAFE16}"/>
          </ac:spMkLst>
        </pc:spChg>
        <pc:spChg chg="add mod">
          <ac:chgData name="Braden Thorne" userId="b1b974e6-5e60-476d-a14f-6784f29dfb36" providerId="ADAL" clId="{FE259DDF-CC01-42B0-B7B8-DB2F32FED9F7}" dt="2025-11-04T04:48:18.828" v="8245" actId="14100"/>
          <ac:spMkLst>
            <pc:docMk/>
            <pc:sldMk cId="1593128049" sldId="285"/>
            <ac:spMk id="12" creationId="{FCF740EB-DDC7-7A19-9605-032D0BE2167D}"/>
          </ac:spMkLst>
        </pc:spChg>
        <pc:graphicFrameChg chg="add mod modGraphic">
          <ac:chgData name="Braden Thorne" userId="b1b974e6-5e60-476d-a14f-6784f29dfb36" providerId="ADAL" clId="{FE259DDF-CC01-42B0-B7B8-DB2F32FED9F7}" dt="2025-11-04T04:39:35.121" v="7761" actId="20577"/>
          <ac:graphicFrameMkLst>
            <pc:docMk/>
            <pc:sldMk cId="1593128049" sldId="285"/>
            <ac:graphicFrameMk id="11" creationId="{AC6C2D53-E167-8238-9D9C-411067AE95F4}"/>
          </ac:graphicFrameMkLst>
        </pc:graphicFrameChg>
        <pc:picChg chg="del">
          <ac:chgData name="Braden Thorne" userId="b1b974e6-5e60-476d-a14f-6784f29dfb36" providerId="ADAL" clId="{FE259DDF-CC01-42B0-B7B8-DB2F32FED9F7}" dt="2025-11-04T03:56:10.637" v="7193" actId="478"/>
          <ac:picMkLst>
            <pc:docMk/>
            <pc:sldMk cId="1593128049" sldId="285"/>
            <ac:picMk id="4" creationId="{21313BAF-818A-D223-F67C-55FA6263EBA5}"/>
          </ac:picMkLst>
        </pc:picChg>
        <pc:picChg chg="add del mod">
          <ac:chgData name="Braden Thorne" userId="b1b974e6-5e60-476d-a14f-6784f29dfb36" providerId="ADAL" clId="{FE259DDF-CC01-42B0-B7B8-DB2F32FED9F7}" dt="2025-11-04T04:44:52.772" v="8042" actId="478"/>
          <ac:picMkLst>
            <pc:docMk/>
            <pc:sldMk cId="1593128049" sldId="285"/>
            <ac:picMk id="9" creationId="{8E685292-E4B3-0D12-E833-81EA901A2D7B}"/>
          </ac:picMkLst>
        </pc:picChg>
        <pc:picChg chg="add del mod">
          <ac:chgData name="Braden Thorne" userId="b1b974e6-5e60-476d-a14f-6784f29dfb36" providerId="ADAL" clId="{FE259DDF-CC01-42B0-B7B8-DB2F32FED9F7}" dt="2025-11-04T04:46:29.781" v="8097" actId="478"/>
          <ac:picMkLst>
            <pc:docMk/>
            <pc:sldMk cId="1593128049" sldId="285"/>
            <ac:picMk id="13" creationId="{32AB4B7C-F05D-D85C-2A41-95B9B5826E57}"/>
          </ac:picMkLst>
        </pc:picChg>
        <pc:picChg chg="add mod">
          <ac:chgData name="Braden Thorne" userId="b1b974e6-5e60-476d-a14f-6784f29dfb36" providerId="ADAL" clId="{FE259DDF-CC01-42B0-B7B8-DB2F32FED9F7}" dt="2025-11-04T04:48:27.528" v="8246" actId="14100"/>
          <ac:picMkLst>
            <pc:docMk/>
            <pc:sldMk cId="1593128049" sldId="285"/>
            <ac:picMk id="14" creationId="{11AB769F-D235-7E41-1EF9-29E0D27A644C}"/>
          </ac:picMkLst>
        </pc:picChg>
      </pc:sldChg>
      <pc:sldChg chg="modSp add mod">
        <pc:chgData name="Braden Thorne" userId="b1b974e6-5e60-476d-a14f-6784f29dfb36" providerId="ADAL" clId="{FE259DDF-CC01-42B0-B7B8-DB2F32FED9F7}" dt="2025-11-14T05:29:58.001" v="8487" actId="20577"/>
        <pc:sldMkLst>
          <pc:docMk/>
          <pc:sldMk cId="2919452456" sldId="286"/>
        </pc:sldMkLst>
        <pc:spChg chg="mod">
          <ac:chgData name="Braden Thorne" userId="b1b974e6-5e60-476d-a14f-6784f29dfb36" providerId="ADAL" clId="{FE259DDF-CC01-42B0-B7B8-DB2F32FED9F7}" dt="2025-11-14T05:29:33.877" v="8414" actId="20577"/>
          <ac:spMkLst>
            <pc:docMk/>
            <pc:sldMk cId="2919452456" sldId="286"/>
            <ac:spMk id="2" creationId="{1FC117C6-BC44-B552-7518-8988C4193823}"/>
          </ac:spMkLst>
        </pc:spChg>
        <pc:spChg chg="mod">
          <ac:chgData name="Braden Thorne" userId="b1b974e6-5e60-476d-a14f-6784f29dfb36" providerId="ADAL" clId="{FE259DDF-CC01-42B0-B7B8-DB2F32FED9F7}" dt="2025-11-14T05:29:58.001" v="8487" actId="20577"/>
          <ac:spMkLst>
            <pc:docMk/>
            <pc:sldMk cId="2919452456" sldId="286"/>
            <ac:spMk id="3" creationId="{8596D6D7-F173-8D26-CCEA-DFB4BB5A0DDE}"/>
          </ac:spMkLst>
        </pc:spChg>
        <pc:picChg chg="mod">
          <ac:chgData name="Braden Thorne" userId="b1b974e6-5e60-476d-a14f-6784f29dfb36" providerId="ADAL" clId="{FE259DDF-CC01-42B0-B7B8-DB2F32FED9F7}" dt="2025-11-14T05:29:54.414" v="8485" actId="1037"/>
          <ac:picMkLst>
            <pc:docMk/>
            <pc:sldMk cId="2919452456" sldId="286"/>
            <ac:picMk id="8" creationId="{34B0C471-2589-1B73-BEF6-E05CF732E27A}"/>
          </ac:picMkLst>
        </pc:picChg>
      </pc:sldChg>
      <pc:sldChg chg="addSp delSp modSp add mod chgLayout">
        <pc:chgData name="Braden Thorne" userId="b1b974e6-5e60-476d-a14f-6784f29dfb36" providerId="ADAL" clId="{FE259DDF-CC01-42B0-B7B8-DB2F32FED9F7}" dt="2025-11-20T03:40:38.138" v="10145" actId="20577"/>
        <pc:sldMkLst>
          <pc:docMk/>
          <pc:sldMk cId="2220751522" sldId="287"/>
        </pc:sldMkLst>
        <pc:spChg chg="mod ord">
          <ac:chgData name="Braden Thorne" userId="b1b974e6-5e60-476d-a14f-6784f29dfb36" providerId="ADAL" clId="{FE259DDF-CC01-42B0-B7B8-DB2F32FED9F7}" dt="2025-11-20T01:32:21.003" v="8811" actId="700"/>
          <ac:spMkLst>
            <pc:docMk/>
            <pc:sldMk cId="2220751522" sldId="287"/>
            <ac:spMk id="2" creationId="{AEBA248C-CC6D-07FA-A37D-4D06E67C8AAA}"/>
          </ac:spMkLst>
        </pc:spChg>
        <pc:spChg chg="mod ord">
          <ac:chgData name="Braden Thorne" userId="b1b974e6-5e60-476d-a14f-6784f29dfb36" providerId="ADAL" clId="{FE259DDF-CC01-42B0-B7B8-DB2F32FED9F7}" dt="2025-11-20T01:32:21.003" v="8811" actId="700"/>
          <ac:spMkLst>
            <pc:docMk/>
            <pc:sldMk cId="2220751522" sldId="287"/>
            <ac:spMk id="3" creationId="{28FBEED1-4F8F-D8B3-473C-88952F3A2DA0}"/>
          </ac:spMkLst>
        </pc:spChg>
        <pc:spChg chg="mod ord">
          <ac:chgData name="Braden Thorne" userId="b1b974e6-5e60-476d-a14f-6784f29dfb36" providerId="ADAL" clId="{FE259DDF-CC01-42B0-B7B8-DB2F32FED9F7}" dt="2025-11-20T01:32:21.003" v="8811" actId="700"/>
          <ac:spMkLst>
            <pc:docMk/>
            <pc:sldMk cId="2220751522" sldId="287"/>
            <ac:spMk id="5" creationId="{07E3AE36-2A57-98AE-CFA9-C6663261E620}"/>
          </ac:spMkLst>
        </pc:spChg>
        <pc:spChg chg="mod ord">
          <ac:chgData name="Braden Thorne" userId="b1b974e6-5e60-476d-a14f-6784f29dfb36" providerId="ADAL" clId="{FE259DDF-CC01-42B0-B7B8-DB2F32FED9F7}" dt="2025-11-20T01:32:21.003" v="8811" actId="700"/>
          <ac:spMkLst>
            <pc:docMk/>
            <pc:sldMk cId="2220751522" sldId="287"/>
            <ac:spMk id="6" creationId="{570AFCCA-009F-751A-7F8F-07522511FB49}"/>
          </ac:spMkLst>
        </pc:spChg>
        <pc:spChg chg="del">
          <ac:chgData name="Braden Thorne" userId="b1b974e6-5e60-476d-a14f-6784f29dfb36" providerId="ADAL" clId="{FE259DDF-CC01-42B0-B7B8-DB2F32FED9F7}" dt="2025-11-20T01:32:09.510" v="8804" actId="478"/>
          <ac:spMkLst>
            <pc:docMk/>
            <pc:sldMk cId="2220751522" sldId="287"/>
            <ac:spMk id="7" creationId="{AADCFC63-269E-7946-2468-D3AEC41B0C9B}"/>
          </ac:spMkLst>
        </pc:spChg>
        <pc:spChg chg="add del mod">
          <ac:chgData name="Braden Thorne" userId="b1b974e6-5e60-476d-a14f-6784f29dfb36" providerId="ADAL" clId="{FE259DDF-CC01-42B0-B7B8-DB2F32FED9F7}" dt="2025-11-20T01:32:21.003" v="8811" actId="700"/>
          <ac:spMkLst>
            <pc:docMk/>
            <pc:sldMk cId="2220751522" sldId="287"/>
            <ac:spMk id="8" creationId="{065221C8-2008-5AA0-7920-12DBEE0FD819}"/>
          </ac:spMkLst>
        </pc:spChg>
        <pc:spChg chg="add mod ord">
          <ac:chgData name="Braden Thorne" userId="b1b974e6-5e60-476d-a14f-6784f29dfb36" providerId="ADAL" clId="{FE259DDF-CC01-42B0-B7B8-DB2F32FED9F7}" dt="2025-11-20T03:40:38.138" v="10145" actId="20577"/>
          <ac:spMkLst>
            <pc:docMk/>
            <pc:sldMk cId="2220751522" sldId="287"/>
            <ac:spMk id="9" creationId="{DB35507F-6E27-74F3-C053-AB29E1A5E742}"/>
          </ac:spMkLst>
        </pc:spChg>
        <pc:spChg chg="add mod ord">
          <ac:chgData name="Braden Thorne" userId="b1b974e6-5e60-476d-a14f-6784f29dfb36" providerId="ADAL" clId="{FE259DDF-CC01-42B0-B7B8-DB2F32FED9F7}" dt="2025-11-20T01:50:42.007" v="9609" actId="20577"/>
          <ac:spMkLst>
            <pc:docMk/>
            <pc:sldMk cId="2220751522" sldId="287"/>
            <ac:spMk id="12" creationId="{23D80D02-F89E-4FA0-5E98-27B48FD7F60C}"/>
          </ac:spMkLst>
        </pc:spChg>
        <pc:spChg chg="add del mod">
          <ac:chgData name="Braden Thorne" userId="b1b974e6-5e60-476d-a14f-6784f29dfb36" providerId="ADAL" clId="{FE259DDF-CC01-42B0-B7B8-DB2F32FED9F7}" dt="2025-11-20T01:41:46.955" v="9152" actId="21"/>
          <ac:spMkLst>
            <pc:docMk/>
            <pc:sldMk cId="2220751522" sldId="287"/>
            <ac:spMk id="14" creationId="{7F1C85CB-ED65-2899-F6A3-7A64983E1D10}"/>
          </ac:spMkLst>
        </pc:spChg>
        <pc:spChg chg="add mod">
          <ac:chgData name="Braden Thorne" userId="b1b974e6-5e60-476d-a14f-6784f29dfb36" providerId="ADAL" clId="{FE259DDF-CC01-42B0-B7B8-DB2F32FED9F7}" dt="2025-11-20T01:43:22.670" v="9200" actId="1076"/>
          <ac:spMkLst>
            <pc:docMk/>
            <pc:sldMk cId="2220751522" sldId="287"/>
            <ac:spMk id="15" creationId="{7F1C85CB-ED65-2899-F6A3-7A64983E1D10}"/>
          </ac:spMkLst>
        </pc:spChg>
        <pc:spChg chg="add mod">
          <ac:chgData name="Braden Thorne" userId="b1b974e6-5e60-476d-a14f-6784f29dfb36" providerId="ADAL" clId="{FE259DDF-CC01-42B0-B7B8-DB2F32FED9F7}" dt="2025-11-20T01:43:28.147" v="9203" actId="1076"/>
          <ac:spMkLst>
            <pc:docMk/>
            <pc:sldMk cId="2220751522" sldId="287"/>
            <ac:spMk id="16" creationId="{7D5943C0-D2A8-1C9E-21EB-3A4BB2F578F6}"/>
          </ac:spMkLst>
        </pc:spChg>
        <pc:spChg chg="add mod">
          <ac:chgData name="Braden Thorne" userId="b1b974e6-5e60-476d-a14f-6784f29dfb36" providerId="ADAL" clId="{FE259DDF-CC01-42B0-B7B8-DB2F32FED9F7}" dt="2025-11-20T01:42:53.415" v="9185" actId="208"/>
          <ac:spMkLst>
            <pc:docMk/>
            <pc:sldMk cId="2220751522" sldId="287"/>
            <ac:spMk id="18" creationId="{D17E33BB-2049-FF02-69AD-6A698D37C044}"/>
          </ac:spMkLst>
        </pc:spChg>
        <pc:spChg chg="add mod">
          <ac:chgData name="Braden Thorne" userId="b1b974e6-5e60-476d-a14f-6784f29dfb36" providerId="ADAL" clId="{FE259DDF-CC01-42B0-B7B8-DB2F32FED9F7}" dt="2025-11-20T01:43:06.829" v="9188" actId="14100"/>
          <ac:spMkLst>
            <pc:docMk/>
            <pc:sldMk cId="2220751522" sldId="287"/>
            <ac:spMk id="19" creationId="{9F3A1BDD-9B09-B603-FEE4-D9CC7B932C30}"/>
          </ac:spMkLst>
        </pc:spChg>
        <pc:picChg chg="del">
          <ac:chgData name="Braden Thorne" userId="b1b974e6-5e60-476d-a14f-6784f29dfb36" providerId="ADAL" clId="{FE259DDF-CC01-42B0-B7B8-DB2F32FED9F7}" dt="2025-11-20T01:32:10.522" v="8806" actId="478"/>
          <ac:picMkLst>
            <pc:docMk/>
            <pc:sldMk cId="2220751522" sldId="287"/>
            <ac:picMk id="10" creationId="{F5A1426B-57C1-6310-D1EE-80080CB0AC5F}"/>
          </ac:picMkLst>
        </pc:picChg>
        <pc:picChg chg="del">
          <ac:chgData name="Braden Thorne" userId="b1b974e6-5e60-476d-a14f-6784f29dfb36" providerId="ADAL" clId="{FE259DDF-CC01-42B0-B7B8-DB2F32FED9F7}" dt="2025-11-20T01:32:10.046" v="8805" actId="478"/>
          <ac:picMkLst>
            <pc:docMk/>
            <pc:sldMk cId="2220751522" sldId="287"/>
            <ac:picMk id="11" creationId="{791C5679-9E2F-E3DB-0824-263386E77C41}"/>
          </ac:picMkLst>
        </pc:picChg>
        <pc:picChg chg="del">
          <ac:chgData name="Braden Thorne" userId="b1b974e6-5e60-476d-a14f-6784f29dfb36" providerId="ADAL" clId="{FE259DDF-CC01-42B0-B7B8-DB2F32FED9F7}" dt="2025-11-20T01:32:10.854" v="8807" actId="478"/>
          <ac:picMkLst>
            <pc:docMk/>
            <pc:sldMk cId="2220751522" sldId="287"/>
            <ac:picMk id="13" creationId="{B6A20AFC-981B-D811-EB88-EBA3A9D4130E}"/>
          </ac:picMkLst>
        </pc:picChg>
        <pc:picChg chg="del">
          <ac:chgData name="Braden Thorne" userId="b1b974e6-5e60-476d-a14f-6784f29dfb36" providerId="ADAL" clId="{FE259DDF-CC01-42B0-B7B8-DB2F32FED9F7}" dt="2025-11-20T01:32:11.144" v="8808" actId="478"/>
          <ac:picMkLst>
            <pc:docMk/>
            <pc:sldMk cId="2220751522" sldId="287"/>
            <ac:picMk id="17" creationId="{89708A28-8C49-6DB4-7468-56D6A3E61B4E}"/>
          </ac:picMkLst>
        </pc:picChg>
        <pc:cxnChg chg="add mod">
          <ac:chgData name="Braden Thorne" userId="b1b974e6-5e60-476d-a14f-6784f29dfb36" providerId="ADAL" clId="{FE259DDF-CC01-42B0-B7B8-DB2F32FED9F7}" dt="2025-11-20T03:39:54.840" v="10138" actId="14100"/>
          <ac:cxnSpMkLst>
            <pc:docMk/>
            <pc:sldMk cId="2220751522" sldId="287"/>
            <ac:cxnSpMk id="21" creationId="{10C9AC23-4923-C5C9-A7C2-2EFBD607804A}"/>
          </ac:cxnSpMkLst>
        </pc:cxnChg>
      </pc:sldChg>
      <pc:sldChg chg="addSp delSp modSp add mod">
        <pc:chgData name="Braden Thorne" userId="b1b974e6-5e60-476d-a14f-6784f29dfb36" providerId="ADAL" clId="{FE259DDF-CC01-42B0-B7B8-DB2F32FED9F7}" dt="2025-11-25T12:27:47.749" v="11050" actId="20577"/>
        <pc:sldMkLst>
          <pc:docMk/>
          <pc:sldMk cId="3741364426" sldId="288"/>
        </pc:sldMkLst>
        <pc:spChg chg="mod">
          <ac:chgData name="Braden Thorne" userId="b1b974e6-5e60-476d-a14f-6784f29dfb36" providerId="ADAL" clId="{FE259DDF-CC01-42B0-B7B8-DB2F32FED9F7}" dt="2025-11-25T12:27:47.749" v="11050" actId="20577"/>
          <ac:spMkLst>
            <pc:docMk/>
            <pc:sldMk cId="3741364426" sldId="288"/>
            <ac:spMk id="2" creationId="{95E2FC44-2A68-83B6-D955-39914FB9BB5F}"/>
          </ac:spMkLst>
        </pc:spChg>
        <pc:spChg chg="add del mod">
          <ac:chgData name="Braden Thorne" userId="b1b974e6-5e60-476d-a14f-6784f29dfb36" providerId="ADAL" clId="{FE259DDF-CC01-42B0-B7B8-DB2F32FED9F7}" dt="2025-11-20T01:56:25.858" v="9739" actId="478"/>
          <ac:spMkLst>
            <pc:docMk/>
            <pc:sldMk cId="3741364426" sldId="288"/>
            <ac:spMk id="7" creationId="{D15BAC43-FDBC-17BA-33F3-6304D76DAF76}"/>
          </ac:spMkLst>
        </pc:spChg>
        <pc:spChg chg="add mod">
          <ac:chgData name="Braden Thorne" userId="b1b974e6-5e60-476d-a14f-6784f29dfb36" providerId="ADAL" clId="{FE259DDF-CC01-42B0-B7B8-DB2F32FED9F7}" dt="2025-11-25T12:22:53.063" v="11011" actId="1036"/>
          <ac:spMkLst>
            <pc:docMk/>
            <pc:sldMk cId="3741364426" sldId="288"/>
            <ac:spMk id="8" creationId="{80E47A5A-73E8-FC1D-E82C-5881E1460D63}"/>
          </ac:spMkLst>
        </pc:spChg>
        <pc:spChg chg="mod">
          <ac:chgData name="Braden Thorne" userId="b1b974e6-5e60-476d-a14f-6784f29dfb36" providerId="ADAL" clId="{FE259DDF-CC01-42B0-B7B8-DB2F32FED9F7}" dt="2025-11-25T12:22:53.428" v="11012" actId="20577"/>
          <ac:spMkLst>
            <pc:docMk/>
            <pc:sldMk cId="3741364426" sldId="288"/>
            <ac:spMk id="9" creationId="{CD678563-36BE-01D0-C216-7B7785F9671C}"/>
          </ac:spMkLst>
        </pc:spChg>
        <pc:spChg chg="add mod">
          <ac:chgData name="Braden Thorne" userId="b1b974e6-5e60-476d-a14f-6784f29dfb36" providerId="ADAL" clId="{FE259DDF-CC01-42B0-B7B8-DB2F32FED9F7}" dt="2025-11-25T12:22:53.063" v="11011" actId="1036"/>
          <ac:spMkLst>
            <pc:docMk/>
            <pc:sldMk cId="3741364426" sldId="288"/>
            <ac:spMk id="10" creationId="{5FA58553-A915-67C9-B94A-54AB5DC6202B}"/>
          </ac:spMkLst>
        </pc:spChg>
        <pc:spChg chg="add mod">
          <ac:chgData name="Braden Thorne" userId="b1b974e6-5e60-476d-a14f-6784f29dfb36" providerId="ADAL" clId="{FE259DDF-CC01-42B0-B7B8-DB2F32FED9F7}" dt="2025-11-25T12:19:29.467" v="10964" actId="27636"/>
          <ac:spMkLst>
            <pc:docMk/>
            <pc:sldMk cId="3741364426" sldId="288"/>
            <ac:spMk id="11" creationId="{0DDD35A6-411D-E10B-D819-98840E093E01}"/>
          </ac:spMkLst>
        </pc:spChg>
        <pc:spChg chg="del mod">
          <ac:chgData name="Braden Thorne" userId="b1b974e6-5e60-476d-a14f-6784f29dfb36" providerId="ADAL" clId="{FE259DDF-CC01-42B0-B7B8-DB2F32FED9F7}" dt="2025-11-20T01:56:24.107" v="9738" actId="478"/>
          <ac:spMkLst>
            <pc:docMk/>
            <pc:sldMk cId="3741364426" sldId="288"/>
            <ac:spMk id="12" creationId="{6A7FE860-35BD-1ECE-CCD6-654FA03CAFDA}"/>
          </ac:spMkLst>
        </pc:spChg>
        <pc:spChg chg="del">
          <ac:chgData name="Braden Thorne" userId="b1b974e6-5e60-476d-a14f-6784f29dfb36" providerId="ADAL" clId="{FE259DDF-CC01-42B0-B7B8-DB2F32FED9F7}" dt="2025-11-20T01:57:45.376" v="9765" actId="478"/>
          <ac:spMkLst>
            <pc:docMk/>
            <pc:sldMk cId="3741364426" sldId="288"/>
            <ac:spMk id="15" creationId="{2581A87D-EDFF-6540-1154-C6F5893C45BB}"/>
          </ac:spMkLst>
        </pc:spChg>
        <pc:spChg chg="del">
          <ac:chgData name="Braden Thorne" userId="b1b974e6-5e60-476d-a14f-6784f29dfb36" providerId="ADAL" clId="{FE259DDF-CC01-42B0-B7B8-DB2F32FED9F7}" dt="2025-11-20T01:57:45.376" v="9765" actId="478"/>
          <ac:spMkLst>
            <pc:docMk/>
            <pc:sldMk cId="3741364426" sldId="288"/>
            <ac:spMk id="16" creationId="{E8ECF0CE-2135-AB34-D711-9B4930421ECB}"/>
          </ac:spMkLst>
        </pc:spChg>
        <pc:spChg chg="del">
          <ac:chgData name="Braden Thorne" userId="b1b974e6-5e60-476d-a14f-6784f29dfb36" providerId="ADAL" clId="{FE259DDF-CC01-42B0-B7B8-DB2F32FED9F7}" dt="2025-11-20T01:57:45.376" v="9765" actId="478"/>
          <ac:spMkLst>
            <pc:docMk/>
            <pc:sldMk cId="3741364426" sldId="288"/>
            <ac:spMk id="18" creationId="{5CAE0E0A-5D7D-E3C9-0C08-0FD4AEF95471}"/>
          </ac:spMkLst>
        </pc:spChg>
        <pc:spChg chg="del">
          <ac:chgData name="Braden Thorne" userId="b1b974e6-5e60-476d-a14f-6784f29dfb36" providerId="ADAL" clId="{FE259DDF-CC01-42B0-B7B8-DB2F32FED9F7}" dt="2025-11-20T01:57:45.376" v="9765" actId="478"/>
          <ac:spMkLst>
            <pc:docMk/>
            <pc:sldMk cId="3741364426" sldId="288"/>
            <ac:spMk id="19" creationId="{DD3A3576-D5EB-18CA-4158-23CAC38ADCEA}"/>
          </ac:spMkLst>
        </pc:spChg>
        <pc:picChg chg="add mod">
          <ac:chgData name="Braden Thorne" userId="b1b974e6-5e60-476d-a14f-6784f29dfb36" providerId="ADAL" clId="{FE259DDF-CC01-42B0-B7B8-DB2F32FED9F7}" dt="2025-11-20T03:48:33.715" v="10146" actId="14826"/>
          <ac:picMkLst>
            <pc:docMk/>
            <pc:sldMk cId="3741364426" sldId="288"/>
            <ac:picMk id="14" creationId="{E046F1BD-A644-0143-CDD7-1248D88EF688}"/>
          </ac:picMkLst>
        </pc:picChg>
        <pc:picChg chg="add mod">
          <ac:chgData name="Braden Thorne" userId="b1b974e6-5e60-476d-a14f-6784f29dfb36" providerId="ADAL" clId="{FE259DDF-CC01-42B0-B7B8-DB2F32FED9F7}" dt="2025-11-20T03:48:41.105" v="10147" actId="14826"/>
          <ac:picMkLst>
            <pc:docMk/>
            <pc:sldMk cId="3741364426" sldId="288"/>
            <ac:picMk id="20" creationId="{53D77368-F1B2-DDD2-85BC-489B5EE310A7}"/>
          </ac:picMkLst>
        </pc:picChg>
      </pc:sldChg>
      <pc:sldChg chg="addSp delSp modSp add mod ord">
        <pc:chgData name="Braden Thorne" userId="b1b974e6-5e60-476d-a14f-6784f29dfb36" providerId="ADAL" clId="{FE259DDF-CC01-42B0-B7B8-DB2F32FED9F7}" dt="2025-11-25T12:27:08.583" v="11046" actId="1076"/>
        <pc:sldMkLst>
          <pc:docMk/>
          <pc:sldMk cId="2932181522" sldId="289"/>
        </pc:sldMkLst>
        <pc:picChg chg="add mod">
          <ac:chgData name="Braden Thorne" userId="b1b974e6-5e60-476d-a14f-6784f29dfb36" providerId="ADAL" clId="{FE259DDF-CC01-42B0-B7B8-DB2F32FED9F7}" dt="2025-11-25T12:27:02.765" v="11044" actId="208"/>
          <ac:picMkLst>
            <pc:docMk/>
            <pc:sldMk cId="2932181522" sldId="289"/>
            <ac:picMk id="7" creationId="{D3CD2A79-A4BF-29FF-3C7D-3DDE657E15C5}"/>
          </ac:picMkLst>
        </pc:picChg>
        <pc:picChg chg="del">
          <ac:chgData name="Braden Thorne" userId="b1b974e6-5e60-476d-a14f-6784f29dfb36" providerId="ADAL" clId="{FE259DDF-CC01-42B0-B7B8-DB2F32FED9F7}" dt="2025-11-25T05:06:15.900" v="10938" actId="478"/>
          <ac:picMkLst>
            <pc:docMk/>
            <pc:sldMk cId="2932181522" sldId="289"/>
            <ac:picMk id="8" creationId="{FF54A346-5730-7DD3-3CE6-12E9FA2B99FD}"/>
          </ac:picMkLst>
        </pc:picChg>
        <pc:picChg chg="del">
          <ac:chgData name="Braden Thorne" userId="b1b974e6-5e60-476d-a14f-6784f29dfb36" providerId="ADAL" clId="{FE259DDF-CC01-42B0-B7B8-DB2F32FED9F7}" dt="2025-11-25T05:06:25.668" v="10940" actId="478"/>
          <ac:picMkLst>
            <pc:docMk/>
            <pc:sldMk cId="2932181522" sldId="289"/>
            <ac:picMk id="10" creationId="{9E1D958A-9F86-5CAD-52CC-02AD225757F2}"/>
          </ac:picMkLst>
        </pc:picChg>
        <pc:picChg chg="add mod">
          <ac:chgData name="Braden Thorne" userId="b1b974e6-5e60-476d-a14f-6784f29dfb36" providerId="ADAL" clId="{FE259DDF-CC01-42B0-B7B8-DB2F32FED9F7}" dt="2025-11-25T12:27:08.583" v="11046" actId="1076"/>
          <ac:picMkLst>
            <pc:docMk/>
            <pc:sldMk cId="2932181522" sldId="289"/>
            <ac:picMk id="11" creationId="{42D3AC91-4932-584B-E333-F2D2E24B22F6}"/>
          </ac:picMkLst>
        </pc:picChg>
        <pc:picChg chg="del">
          <ac:chgData name="Braden Thorne" userId="b1b974e6-5e60-476d-a14f-6784f29dfb36" providerId="ADAL" clId="{FE259DDF-CC01-42B0-B7B8-DB2F32FED9F7}" dt="2025-11-25T05:06:25.668" v="10940" actId="478"/>
          <ac:picMkLst>
            <pc:docMk/>
            <pc:sldMk cId="2932181522" sldId="289"/>
            <ac:picMk id="12" creationId="{0B0AFF76-4C5B-5222-C932-AF60DF0E5CFA}"/>
          </ac:picMkLst>
        </pc:picChg>
      </pc:sldChg>
      <pc:sldChg chg="add">
        <pc:chgData name="Braden Thorne" userId="b1b974e6-5e60-476d-a14f-6784f29dfb36" providerId="ADAL" clId="{FE259DDF-CC01-42B0-B7B8-DB2F32FED9F7}" dt="2025-11-25T12:28:09.560" v="11051"/>
        <pc:sldMkLst>
          <pc:docMk/>
          <pc:sldMk cId="3517809391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FC3C-9EFA-4B4A-BBB7-24E359254137}" type="datetimeFigureOut">
              <a:rPr lang="en-AU" smtClean="0"/>
              <a:t>25/11/2025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5C625-4EC8-49A8-BB96-20C0125CEF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3537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2083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018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at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DBEEDD-00FD-5328-3977-41EA7831F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7052616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ea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E0219A7-797F-80BB-FFF5-B7EDF73F03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920335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eat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505CFB1-42E7-36A5-1617-0E79500F4C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0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eat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531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eat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25296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eat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71824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18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0561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33316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heat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3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le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11863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845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9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36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eat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CC7F1CF-B624-3EC9-2D1A-C758877D84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152090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1322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57087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rley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8477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40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ley Thank You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8D8C5DE-521C-D773-682B-1B5E77FFE0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444213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ola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FFD6F17-62A3-4E6D-9FAE-59A4B9C8FA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555973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ola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FB8E15-A1BA-0D7C-368E-5351C70433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6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nola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057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765448-44DC-E20F-18F3-D04B023A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287428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E461074-AF7A-B5E4-2A9F-5B7AC7991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098891"/>
            <a:ext cx="11880850" cy="532597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20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anola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509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ola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3562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4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775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498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anola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1938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919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4186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anola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9128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ola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93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ley 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7049B89-2671-5589-E8D6-7C8F19CBE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219302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ola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814B84D-9392-0838-4375-D63AFA7449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2329977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ckpea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807176D-43ED-20BA-B628-2474C63FB0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2832531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ckpea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55BEC49E-1DEE-4F15-B9A4-F25569BD9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7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ckpea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50096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ickpea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698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ckpea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9731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1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3147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32570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ckpea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098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ley Alternative 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5D9F8F-54D9-4843-9A82-9EB8E5A84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01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511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727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hickpea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622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kpea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4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ickpea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FB87FD6-4FD0-83BC-844F-4DCE8DE911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98699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47B4BB-ED3E-2612-A144-7A3B9451AB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162338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ACD9EC6-AB89-37AB-7479-DF182C068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27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ta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7167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ta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4426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714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ley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6188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060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411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9200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ata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7709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3798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5372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Data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296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3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DBEEDD-00FD-5328-3977-41EA7831F3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188726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ntils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305553-4F81-E53D-8A96-A137476B2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403349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rley Alternativ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031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98" userDrawn="1">
          <p15:clr>
            <a:srgbClr val="FBAE40"/>
          </p15:clr>
        </p15:guide>
        <p15:guide id="4" pos="7582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ntils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5C3D589-4089-ED67-E524-8C54095FA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56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ntils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3555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ntils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566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ntils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0307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6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9749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1467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tils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6910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1863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2301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ley Divider and 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40813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entils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9568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ntils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55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ntil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EB738C-8915-E19F-744D-D64FD6437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1011470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upi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1305553-4F81-E53D-8A96-A137476B2A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33494660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upin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5C3D589-4089-ED67-E524-8C54095FA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94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pin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94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upin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10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upin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7548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344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1258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392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176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upin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96724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32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343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upin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91053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pin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59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upin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1EB738C-8915-E19F-744D-D64FD6437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20653" y="1614971"/>
            <a:ext cx="7014294" cy="253817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77" y="94055"/>
            <a:ext cx="3074947" cy="142686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734399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ats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47B4BB-ED3E-2612-A144-7A3B9451AB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0653" y="1756611"/>
            <a:ext cx="7014294" cy="2396537"/>
          </a:xfrm>
        </p:spPr>
        <p:txBody>
          <a:bodyPr anchor="b">
            <a:norm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6" cy="84616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E1E3CD-3AF1-D7C2-2A9F-0A4A84F8E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43" y="94055"/>
            <a:ext cx="3333582" cy="154687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DCBD63-2DC4-8F9E-46E4-234E551B7F2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072063" y="5560551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</p:spTree>
    <p:extLst>
      <p:ext uri="{BB962C8B-B14F-4D97-AF65-F5344CB8AC3E}">
        <p14:creationId xmlns:p14="http://schemas.microsoft.com/office/powerpoint/2010/main" val="2940469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ats Alternative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ACD9EC6-AB89-37AB-7479-DF182C0681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62"/>
          <a:stretch/>
        </p:blipFill>
        <p:spPr>
          <a:xfrm>
            <a:off x="0" y="6272462"/>
            <a:ext cx="12192000" cy="58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8461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7781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7144269-C462-2538-D3BF-8C6F4B0F4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719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ats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2093496"/>
            <a:ext cx="11880850" cy="4332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0425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ley Alternativ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4907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ats Alternative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9028530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22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ats Divider and 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81199"/>
            <a:ext cx="9144000" cy="16282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25567"/>
            <a:ext cx="9144000" cy="76705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AD6A3F-8FB7-0657-A4FA-0E06D1107D4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0" y="5560449"/>
            <a:ext cx="1876926" cy="92858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Collaborator Logos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F69621-DDCF-5E6B-CC77-73C9AD7B7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039979" y="4636167"/>
            <a:ext cx="4039017" cy="185286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*Insert Picture*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4A51-86C1-6C08-D6F3-9BCCEAB3C9A1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67F6CF-944A-DCFA-A104-237DDEE443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79" y="152099"/>
            <a:ext cx="3510047" cy="162876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A9CC5-26EB-9AB8-2E35-A94793D146D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940E5C7-B9D7-3537-6425-7ED65EA65D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6AD1BA-F6F5-C756-0698-B44A667DEC8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25521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4" y="1282032"/>
            <a:ext cx="11880849" cy="663574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9EDD5C-CF21-4D22-F128-5B6C6336EF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5" y="2093394"/>
            <a:ext cx="5864225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0498407-B25B-DEC4-F629-E8F93773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93394"/>
            <a:ext cx="5864224" cy="4307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72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Alternative 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575" y="1330324"/>
            <a:ext cx="5864225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30324"/>
            <a:ext cx="5864224" cy="507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323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5357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ats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95562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76200"/>
            <a:ext cx="8996446" cy="1019175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22569E1-28BA-4C5B-C80E-5B5F5C3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61CD476-626C-4FC7-A48D-06072FA2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0D8E6B3-1991-5973-766B-C7B4997B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9EF33B4-F6AE-8C2F-A986-A4E2441890A3}"/>
              </a:ext>
            </a:extLst>
          </p:cNvPr>
          <p:cNvSpPr txBox="1">
            <a:spLocks/>
          </p:cNvSpPr>
          <p:nvPr userDrawn="1"/>
        </p:nvSpPr>
        <p:spPr>
          <a:xfrm>
            <a:off x="155574" y="1325505"/>
            <a:ext cx="4616451" cy="11080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9F0DE-C7A6-3792-3B23-2AAF62B0EC9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86B856-C40D-376D-8BB3-C9C2F7AFA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574" y="2438400"/>
            <a:ext cx="46164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1389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Alternative 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1BC6-735B-6F54-C674-398806CAAF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183187" y="1325507"/>
            <a:ext cx="6853237" cy="51055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2E8907-94D0-2095-AE15-C9E474470FF9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55574" y="2438400"/>
            <a:ext cx="4769351" cy="398779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325404"/>
            <a:ext cx="4769351" cy="111289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1408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ats 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90496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ts 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E0FB0D-87DC-FAF0-BC12-5DAF0A36EFE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8DF95-0B2F-6111-342B-3F805828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FC39B6B-923D-3DD0-B326-F9805FA9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BD7F87-6947-08E4-7B22-9A6266A2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946" y="1315453"/>
            <a:ext cx="176947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5575" y="1315453"/>
            <a:ext cx="9942929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88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98">
          <p15:clr>
            <a:srgbClr val="FBAE40"/>
          </p15:clr>
        </p15:guide>
        <p15:guide id="4" pos="758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image" Target="../media/image1.pn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9B64DDC-4093-6378-1110-DB150B6BBB19}"/>
              </a:ext>
            </a:extLst>
          </p:cNvPr>
          <p:cNvSpPr/>
          <p:nvPr userDrawn="1"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rgbClr val="318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576" y="64168"/>
            <a:ext cx="8996446" cy="1059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575" y="1330324"/>
            <a:ext cx="11880850" cy="5095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1075" y="6562826"/>
            <a:ext cx="2421973" cy="2903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5575" y="6557907"/>
            <a:ext cx="8445500" cy="300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23048" y="6557907"/>
            <a:ext cx="1013376" cy="300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Slide </a:t>
            </a:r>
            <a:fld id="{CCDA8BF3-FBE2-49A4-91B5-79A8FFCE2D69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6111E5-B08B-6741-C26F-F7AACBF42552}"/>
              </a:ext>
            </a:extLst>
          </p:cNvPr>
          <p:cNvPicPr>
            <a:picLocks noChangeAspect="1"/>
          </p:cNvPicPr>
          <p:nvPr userDrawn="1"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138" y="105022"/>
            <a:ext cx="2104286" cy="9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811" r:id="rId2"/>
    <p:sldLayoutId id="2147483685" r:id="rId3"/>
    <p:sldLayoutId id="2147483696" r:id="rId4"/>
    <p:sldLayoutId id="2147483697" r:id="rId5"/>
    <p:sldLayoutId id="2147483686" r:id="rId6"/>
    <p:sldLayoutId id="2147483698" r:id="rId7"/>
    <p:sldLayoutId id="2147483699" r:id="rId8"/>
    <p:sldLayoutId id="2147483688" r:id="rId9"/>
    <p:sldLayoutId id="2147483700" r:id="rId10"/>
    <p:sldLayoutId id="2147483690" r:id="rId11"/>
    <p:sldLayoutId id="2147483702" r:id="rId12"/>
    <p:sldLayoutId id="2147483703" r:id="rId13"/>
    <p:sldLayoutId id="2147483694" r:id="rId14"/>
    <p:sldLayoutId id="2147483701" r:id="rId15"/>
    <p:sldLayoutId id="2147483704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6" r:id="rId54"/>
    <p:sldLayoutId id="2147483747" r:id="rId55"/>
    <p:sldLayoutId id="2147483748" r:id="rId56"/>
    <p:sldLayoutId id="2147483749" r:id="rId57"/>
    <p:sldLayoutId id="2147483750" r:id="rId58"/>
    <p:sldLayoutId id="2147483751" r:id="rId59"/>
    <p:sldLayoutId id="2147483752" r:id="rId60"/>
    <p:sldLayoutId id="2147483753" r:id="rId61"/>
    <p:sldLayoutId id="2147483754" r:id="rId62"/>
    <p:sldLayoutId id="2147483755" r:id="rId63"/>
    <p:sldLayoutId id="2147483756" r:id="rId64"/>
    <p:sldLayoutId id="2147483757" r:id="rId65"/>
    <p:sldLayoutId id="2147483758" r:id="rId66"/>
    <p:sldLayoutId id="2147483759" r:id="rId67"/>
    <p:sldLayoutId id="2147483761" r:id="rId68"/>
    <p:sldLayoutId id="2147483762" r:id="rId69"/>
    <p:sldLayoutId id="2147483763" r:id="rId70"/>
    <p:sldLayoutId id="2147483764" r:id="rId71"/>
    <p:sldLayoutId id="2147483765" r:id="rId72"/>
    <p:sldLayoutId id="2147483766" r:id="rId73"/>
    <p:sldLayoutId id="2147483767" r:id="rId74"/>
    <p:sldLayoutId id="2147483768" r:id="rId75"/>
    <p:sldLayoutId id="2147483769" r:id="rId76"/>
    <p:sldLayoutId id="2147483770" r:id="rId77"/>
    <p:sldLayoutId id="2147483771" r:id="rId78"/>
    <p:sldLayoutId id="2147483772" r:id="rId79"/>
    <p:sldLayoutId id="2147483773" r:id="rId80"/>
    <p:sldLayoutId id="2147483774" r:id="rId81"/>
    <p:sldLayoutId id="2147483776" r:id="rId82"/>
    <p:sldLayoutId id="2147483777" r:id="rId83"/>
    <p:sldLayoutId id="2147483778" r:id="rId84"/>
    <p:sldLayoutId id="2147483779" r:id="rId85"/>
    <p:sldLayoutId id="2147483780" r:id="rId86"/>
    <p:sldLayoutId id="2147483781" r:id="rId87"/>
    <p:sldLayoutId id="2147483782" r:id="rId88"/>
    <p:sldLayoutId id="2147483783" r:id="rId89"/>
    <p:sldLayoutId id="2147483784" r:id="rId90"/>
    <p:sldLayoutId id="2147483785" r:id="rId91"/>
    <p:sldLayoutId id="2147483786" r:id="rId92"/>
    <p:sldLayoutId id="2147483787" r:id="rId93"/>
    <p:sldLayoutId id="2147483788" r:id="rId94"/>
    <p:sldLayoutId id="2147483789" r:id="rId95"/>
    <p:sldLayoutId id="2147483791" r:id="rId96"/>
    <p:sldLayoutId id="2147483792" r:id="rId97"/>
    <p:sldLayoutId id="2147483793" r:id="rId98"/>
    <p:sldLayoutId id="2147483794" r:id="rId99"/>
    <p:sldLayoutId id="2147483795" r:id="rId100"/>
    <p:sldLayoutId id="2147483796" r:id="rId101"/>
    <p:sldLayoutId id="2147483797" r:id="rId102"/>
    <p:sldLayoutId id="2147483798" r:id="rId103"/>
    <p:sldLayoutId id="2147483799" r:id="rId104"/>
    <p:sldLayoutId id="2147483800" r:id="rId105"/>
    <p:sldLayoutId id="2147483801" r:id="rId106"/>
    <p:sldLayoutId id="2147483802" r:id="rId107"/>
    <p:sldLayoutId id="2147483803" r:id="rId108"/>
    <p:sldLayoutId id="2147483804" r:id="rId109"/>
    <p:sldLayoutId id="2147483806" r:id="rId110"/>
    <p:sldLayoutId id="2147483807" r:id="rId111"/>
    <p:sldLayoutId id="2147483809" r:id="rId112"/>
    <p:sldLayoutId id="2147483810" r:id="rId1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17" userDrawn="1">
          <p15:clr>
            <a:srgbClr val="F26B43"/>
          </p15:clr>
        </p15:guide>
        <p15:guide id="3" pos="98" userDrawn="1">
          <p15:clr>
            <a:srgbClr val="F26B43"/>
          </p15:clr>
        </p15:guide>
        <p15:guide id="4" pos="7582" userDrawn="1">
          <p15:clr>
            <a:srgbClr val="F26B43"/>
          </p15:clr>
        </p15:guide>
        <p15:guide id="5" orient="horz" pos="2409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  <p15:guide id="7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663E-3F83-CDE3-97A4-9C85631B40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Functional Data Analysis for the Australian Grains Industry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2FE1F-7EF4-5CA9-83A3-2190B9915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400" y="4247202"/>
            <a:ext cx="7872547" cy="846165"/>
          </a:xfrm>
        </p:spPr>
        <p:txBody>
          <a:bodyPr/>
          <a:lstStyle/>
          <a:p>
            <a:r>
              <a:rPr lang="en-AU" dirty="0"/>
              <a:t>Dr Braden J. Thorne</a:t>
            </a:r>
            <a:br>
              <a:rPr lang="en-AU" dirty="0"/>
            </a:br>
            <a:r>
              <a:rPr lang="en-AU" dirty="0"/>
              <a:t>Prof. Adam Sparks</a:t>
            </a:r>
          </a:p>
        </p:txBody>
      </p:sp>
      <p:pic>
        <p:nvPicPr>
          <p:cNvPr id="6" name="Content Placeholder 5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E4E64C0F-935E-6D08-A5DB-C22BAFB69CD4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56" y="5499617"/>
            <a:ext cx="1752687" cy="83650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12B26C-C337-4E4D-B0E9-09CEFD60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90" r="73995" b="29896"/>
          <a:stretch/>
        </p:blipFill>
        <p:spPr>
          <a:xfrm>
            <a:off x="6032055" y="5142076"/>
            <a:ext cx="994963" cy="1275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64F8A-07CD-D0D3-47BC-D22E69118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859" y="5390247"/>
            <a:ext cx="994963" cy="994963"/>
          </a:xfrm>
          <a:prstGeom prst="rect">
            <a:avLst/>
          </a:prstGeom>
        </p:spPr>
      </p:pic>
      <p:pic>
        <p:nvPicPr>
          <p:cNvPr id="7" name="Picture 2" descr="PAST PROJECTS | Liebe Group">
            <a:extLst>
              <a:ext uri="{FF2B5EF4-FFF2-40B4-BE49-F238E27FC236}">
                <a16:creationId xmlns:a16="http://schemas.microsoft.com/office/drawing/2014/main" id="{66CC39E8-1119-543A-AF07-1DD73343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85" y="5142076"/>
            <a:ext cx="903523" cy="12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076D8-4806-FCEA-700F-DA0CFDDFF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011" y="5499617"/>
            <a:ext cx="930502" cy="8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CD08-D1C0-8797-D583-24E7060CE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Experimental Setup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1B35A41-782C-D704-F369-F98D76DCB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576" y="1883946"/>
            <a:ext cx="5864224" cy="4516853"/>
          </a:xfrm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AU" dirty="0"/>
              <a:t>16 years of historical daily weather data from Grafton, NSW</a:t>
            </a:r>
          </a:p>
          <a:p>
            <a:pPr lvl="1"/>
            <a:r>
              <a:rPr lang="en-AU" dirty="0"/>
              <a:t>Temperature - min, max, diff, avg</a:t>
            </a:r>
          </a:p>
          <a:p>
            <a:pPr lvl="1"/>
            <a:r>
              <a:rPr lang="en-AU" dirty="0"/>
              <a:t>Rainfall</a:t>
            </a:r>
          </a:p>
          <a:p>
            <a:pPr lvl="1"/>
            <a:r>
              <a:rPr lang="en-AU" dirty="0"/>
              <a:t>Relative humidity</a:t>
            </a:r>
          </a:p>
          <a:p>
            <a:pPr lvl="1"/>
            <a:r>
              <a:rPr lang="en-AU" dirty="0"/>
              <a:t>Southern oscillation index (SOI) </a:t>
            </a:r>
          </a:p>
          <a:p>
            <a:r>
              <a:rPr lang="en-AU" dirty="0"/>
              <a:t>Seasonal charcoal rot ratings in Soybean (1-5) </a:t>
            </a:r>
            <a:r>
              <a:rPr lang="en-AU" dirty="0">
                <a:sym typeface="Wingdings" panose="05000000000000000000" pitchFamily="2" charset="2"/>
              </a:rPr>
              <a:t></a:t>
            </a:r>
            <a:r>
              <a:rPr lang="en-AU" dirty="0"/>
              <a:t> severity rating (high, low)</a:t>
            </a:r>
          </a:p>
          <a:p>
            <a:r>
              <a:rPr lang="en-AU" dirty="0"/>
              <a:t>Filter from 140 days prior to 8 days post maturity for Soybean crop</a:t>
            </a:r>
          </a:p>
          <a:p>
            <a:r>
              <a:rPr lang="en-AU" dirty="0"/>
              <a:t>Functional T-test on smoothed data and their derivatives</a:t>
            </a:r>
          </a:p>
          <a:p>
            <a:r>
              <a:rPr lang="en-AU" dirty="0"/>
              <a:t>Identify critical timing for significant factors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D4F0C5B-F349-86A5-5214-D6769F018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83946"/>
            <a:ext cx="5864224" cy="4516853"/>
          </a:xfrm>
        </p:spPr>
        <p:txBody>
          <a:bodyPr/>
          <a:lstStyle/>
          <a:p>
            <a:r>
              <a:rPr lang="en-AU" dirty="0"/>
              <a:t>Experimental trial results over </a:t>
            </a:r>
            <a:r>
              <a:rPr lang="en-AU"/>
              <a:t>16 seasons</a:t>
            </a:r>
            <a:endParaRPr lang="en-AU" dirty="0"/>
          </a:p>
          <a:p>
            <a:pPr lvl="1"/>
            <a:r>
              <a:rPr lang="en-AU" dirty="0"/>
              <a:t>3x Soybean varieties</a:t>
            </a:r>
          </a:p>
          <a:p>
            <a:pPr lvl="1"/>
            <a:r>
              <a:rPr lang="en-AU" dirty="0"/>
              <a:t>4x Reps per year</a:t>
            </a:r>
          </a:p>
          <a:p>
            <a:pPr lvl="1"/>
            <a:r>
              <a:rPr lang="en-AU" dirty="0"/>
              <a:t>Yield and seed size recorded</a:t>
            </a:r>
          </a:p>
          <a:p>
            <a:r>
              <a:rPr lang="en-AU" dirty="0"/>
              <a:t>LMM analysis with </a:t>
            </a:r>
            <a:r>
              <a:rPr lang="en-AU" dirty="0" err="1"/>
              <a:t>ASReml</a:t>
            </a:r>
            <a:endParaRPr lang="en-AU" dirty="0"/>
          </a:p>
          <a:p>
            <a:pPr lvl="1"/>
            <a:r>
              <a:rPr lang="en-AU" dirty="0"/>
              <a:t>Include critical weather factors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5D9C5-69BF-183E-FA5A-CE866E3C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55694-D501-762B-497D-DC727872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10</a:t>
            </a:fld>
            <a:endParaRPr lang="en-A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263BD0-6AC9-D584-F0B6-245133E5C0B0}"/>
              </a:ext>
            </a:extLst>
          </p:cNvPr>
          <p:cNvSpPr txBox="1">
            <a:spLocks/>
          </p:cNvSpPr>
          <p:nvPr/>
        </p:nvSpPr>
        <p:spPr>
          <a:xfrm>
            <a:off x="155575" y="1233237"/>
            <a:ext cx="5864225" cy="541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/>
              <a:t>Functional Modelling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73D832-022A-5E76-73D8-2FB70CCAEB2C}"/>
              </a:ext>
            </a:extLst>
          </p:cNvPr>
          <p:cNvSpPr txBox="1">
            <a:spLocks/>
          </p:cNvSpPr>
          <p:nvPr/>
        </p:nvSpPr>
        <p:spPr>
          <a:xfrm>
            <a:off x="6172199" y="1233237"/>
            <a:ext cx="5864225" cy="541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dirty="0"/>
              <a:t>Linear Mixed Modelling (LMM)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652B8A4D-B2A3-8CBA-5D5F-84A94FC77040}"/>
              </a:ext>
            </a:extLst>
          </p:cNvPr>
          <p:cNvCxnSpPr>
            <a:cxnSpLocks/>
          </p:cNvCxnSpPr>
          <p:nvPr/>
        </p:nvCxnSpPr>
        <p:spPr>
          <a:xfrm flipV="1">
            <a:off x="5197642" y="4908550"/>
            <a:ext cx="1476208" cy="98692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CBEFD-BB34-2D20-BAAC-B7340155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07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BCC5D-709B-80C4-54A1-C97AF3AA9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FDA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7E330-B9C7-9331-B1DD-9AD84B1C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C502A-8A7D-2681-5ECA-FBD875A3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11</a:t>
            </a:fld>
            <a:endParaRPr lang="en-AU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FE0C9A-A516-2FB5-F4D6-2B5010D0F986}"/>
              </a:ext>
            </a:extLst>
          </p:cNvPr>
          <p:cNvGrpSpPr/>
          <p:nvPr/>
        </p:nvGrpSpPr>
        <p:grpSpPr>
          <a:xfrm>
            <a:off x="59980" y="1311185"/>
            <a:ext cx="4530883" cy="5092375"/>
            <a:chOff x="326346" y="1311185"/>
            <a:chExt cx="4530883" cy="5092375"/>
          </a:xfrm>
        </p:grpSpPr>
        <p:pic>
          <p:nvPicPr>
            <p:cNvPr id="27" name="Picture 26" descr="A graph showing a number of different levels of time&#10;&#10;Description automatically generated with medium confidence">
              <a:extLst>
                <a:ext uri="{FF2B5EF4-FFF2-40B4-BE49-F238E27FC236}">
                  <a16:creationId xmlns:a16="http://schemas.microsoft.com/office/drawing/2014/main" id="{D3C7F5B7-0913-5422-4114-6E275D8F1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47" y="3007831"/>
              <a:ext cx="4530882" cy="1699081"/>
            </a:xfrm>
            <a:prstGeom prst="rect">
              <a:avLst/>
            </a:prstGeom>
          </p:spPr>
        </p:pic>
        <p:pic>
          <p:nvPicPr>
            <p:cNvPr id="29" name="Picture 28" descr="A graph of a graph showing different levels of charcoal&#10;&#10;Description automatically generated with medium confidence">
              <a:extLst>
                <a:ext uri="{FF2B5EF4-FFF2-40B4-BE49-F238E27FC236}">
                  <a16:creationId xmlns:a16="http://schemas.microsoft.com/office/drawing/2014/main" id="{EDCAC0BF-0C52-0587-7546-D498862D6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46" y="1311185"/>
              <a:ext cx="4530882" cy="1699081"/>
            </a:xfrm>
            <a:prstGeom prst="rect">
              <a:avLst/>
            </a:prstGeom>
          </p:spPr>
        </p:pic>
        <p:pic>
          <p:nvPicPr>
            <p:cNvPr id="31" name="Picture 30" descr="A graph showing a number of days&#10;&#10;Description automatically generated with medium confidence">
              <a:extLst>
                <a:ext uri="{FF2B5EF4-FFF2-40B4-BE49-F238E27FC236}">
                  <a16:creationId xmlns:a16="http://schemas.microsoft.com/office/drawing/2014/main" id="{9AE242D8-BC66-2AC0-CD47-D2AAA86AC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46" y="4704479"/>
              <a:ext cx="4530882" cy="169908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D5D068-B3CC-ED90-9917-2E5E011472B1}"/>
              </a:ext>
            </a:extLst>
          </p:cNvPr>
          <p:cNvGrpSpPr/>
          <p:nvPr/>
        </p:nvGrpSpPr>
        <p:grpSpPr>
          <a:xfrm>
            <a:off x="4298762" y="1311184"/>
            <a:ext cx="4530884" cy="5092376"/>
            <a:chOff x="6870033" y="1311185"/>
            <a:chExt cx="4530884" cy="5092376"/>
          </a:xfrm>
        </p:grpSpPr>
        <p:pic>
          <p:nvPicPr>
            <p:cNvPr id="19" name="Content Placeholder 8">
              <a:extLst>
                <a:ext uri="{FF2B5EF4-FFF2-40B4-BE49-F238E27FC236}">
                  <a16:creationId xmlns:a16="http://schemas.microsoft.com/office/drawing/2014/main" id="{B0CFC9CD-BA44-1847-5FBC-B83868556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0034" y="3007831"/>
              <a:ext cx="4530883" cy="169908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525986-6B41-317C-2472-CF54F1437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0034" y="1311185"/>
              <a:ext cx="4530882" cy="169908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99C65C-417E-F86A-B0E2-3232F249C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70033" y="4704479"/>
              <a:ext cx="4530884" cy="169908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D8BD86C-E49D-BE4C-EFC4-F0837B333F40}"/>
              </a:ext>
            </a:extLst>
          </p:cNvPr>
          <p:cNvSpPr txBox="1"/>
          <p:nvPr/>
        </p:nvSpPr>
        <p:spPr>
          <a:xfrm>
            <a:off x="8601076" y="140335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Significant: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Maximum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</a:t>
            </a:r>
            <a:r>
              <a:rPr lang="en-AU" dirty="0">
                <a:latin typeface="Aptos" panose="020B0004020202020204" pitchFamily="34" charset="0"/>
              </a:rPr>
              <a:t>¹</a:t>
            </a:r>
            <a:r>
              <a:rPr lang="en-AU" dirty="0"/>
              <a:t>(Maximum temperature)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Rainfall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286267-7126-3EA8-63CD-3A295FC8E777}"/>
              </a:ext>
            </a:extLst>
          </p:cNvPr>
          <p:cNvSpPr txBox="1"/>
          <p:nvPr/>
        </p:nvSpPr>
        <p:spPr>
          <a:xfrm>
            <a:off x="8610600" y="3316942"/>
            <a:ext cx="358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Not significant: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</a:t>
            </a:r>
            <a:r>
              <a:rPr lang="en-AU" dirty="0">
                <a:latin typeface="Aptos" panose="020B0004020202020204" pitchFamily="34" charset="0"/>
              </a:rPr>
              <a:t>¹</a:t>
            </a:r>
            <a:r>
              <a:rPr lang="en-AU" dirty="0"/>
              <a:t>(Rainfall)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All other temperature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SOI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All other derivatives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2D4CE1-5628-9EE3-3200-ED1509A75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518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BAE3C-B066-2133-C648-59BFF51C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3507-AF84-992C-CF41-F793C369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LMM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2BA8F-384E-F79D-8ECE-DDEE58E1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7A09-5330-F02D-05A5-64AA8967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12</a:t>
            </a:fld>
            <a:endParaRPr lang="en-AU" dirty="0"/>
          </a:p>
        </p:txBody>
      </p:sp>
      <p:pic>
        <p:nvPicPr>
          <p:cNvPr id="7" name="Picture 6" descr="A graph with green dots&#10;&#10;Description automatically generated">
            <a:extLst>
              <a:ext uri="{FF2B5EF4-FFF2-40B4-BE49-F238E27FC236}">
                <a16:creationId xmlns:a16="http://schemas.microsoft.com/office/drawing/2014/main" id="{4452C83D-FB57-764E-555E-773FB540E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306296"/>
            <a:ext cx="5715000" cy="214312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BD9FF0D-6FFD-D8CC-D894-FD802C915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72767"/>
              </p:ext>
            </p:extLst>
          </p:nvPr>
        </p:nvGraphicFramePr>
        <p:xfrm>
          <a:off x="155576" y="3429001"/>
          <a:ext cx="1188084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9011">
                  <a:extLst>
                    <a:ext uri="{9D8B030D-6E8A-4147-A177-3AD203B41FA5}">
                      <a16:colId xmlns:a16="http://schemas.microsoft.com/office/drawing/2014/main" val="3588509383"/>
                    </a:ext>
                  </a:extLst>
                </a:gridCol>
                <a:gridCol w="2697090">
                  <a:extLst>
                    <a:ext uri="{9D8B030D-6E8A-4147-A177-3AD203B41FA5}">
                      <a16:colId xmlns:a16="http://schemas.microsoft.com/office/drawing/2014/main" val="130732589"/>
                    </a:ext>
                  </a:extLst>
                </a:gridCol>
                <a:gridCol w="3344747">
                  <a:extLst>
                    <a:ext uri="{9D8B030D-6E8A-4147-A177-3AD203B41FA5}">
                      <a16:colId xmlns:a16="http://schemas.microsoft.com/office/drawing/2014/main" val="3721310717"/>
                    </a:ext>
                  </a:extLst>
                </a:gridCol>
              </a:tblGrid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Source of Variation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Yield p-Values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Seed Size p-Values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926869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Variety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&lt;0.001 (***)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&lt;0.001 (***)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69620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Maximum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&lt;0.001 (***)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&lt;0.001 (***)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431128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D</a:t>
                      </a:r>
                      <a:r>
                        <a:rPr lang="en-AU" dirty="0">
                          <a:latin typeface="Aptos" panose="020B0004020202020204" pitchFamily="34" charset="0"/>
                        </a:rPr>
                        <a:t>¹</a:t>
                      </a:r>
                      <a:r>
                        <a:rPr lang="en-AU" dirty="0"/>
                        <a:t>(Maximum temperature)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0.034 (*)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45709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Rainfall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0.002 (**)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516146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Variety : Maximum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0.523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12345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Variety : D</a:t>
                      </a:r>
                      <a:r>
                        <a:rPr lang="en-AU" dirty="0">
                          <a:latin typeface="Aptos" panose="020B0004020202020204" pitchFamily="34" charset="0"/>
                        </a:rPr>
                        <a:t>¹</a:t>
                      </a:r>
                      <a:r>
                        <a:rPr lang="en-AU" dirty="0"/>
                        <a:t>(Maximum temperature)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069970"/>
                  </a:ext>
                </a:extLst>
              </a:tr>
              <a:tr h="267891">
                <a:tc>
                  <a:txBody>
                    <a:bodyPr/>
                    <a:lstStyle/>
                    <a:p>
                      <a:r>
                        <a:rPr lang="en-AU" dirty="0"/>
                        <a:t>Variety : Rainfall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0.563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0.101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965730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D8A65-F7A1-BE5D-45C2-B5FD24D5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571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67B7B-37C9-B357-5C48-49DE52CEB8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Frost and Stubble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346F3-73E8-D94F-215D-22DBABDEAC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Assessing the impact of stubble management practices on temperature dynamics to understand frost risk in broadacre crops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255D87-46EB-09DA-2316-F2B0D18C4A7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DB178-768E-9B8C-A395-0B52C20150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13</a:t>
            </a:fld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D5AF71-641C-9714-86FF-A61F578056C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pic>
        <p:nvPicPr>
          <p:cNvPr id="7" name="Picture 6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45F53741-4E89-0E33-75EC-DDCDDA973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" y="5475523"/>
            <a:ext cx="1790579" cy="854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4F1EF-78F6-30A1-854C-80AFC5320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19" y="5257005"/>
            <a:ext cx="889635" cy="119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AC5AF-921B-3A41-53C8-7743CBE66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681" y="5457655"/>
            <a:ext cx="1141094" cy="994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7ED80-8C65-ACB1-934A-F5ED27537BFE}"/>
              </a:ext>
            </a:extLst>
          </p:cNvPr>
          <p:cNvSpPr txBox="1"/>
          <p:nvPr/>
        </p:nvSpPr>
        <p:spPr>
          <a:xfrm>
            <a:off x="58413" y="4844549"/>
            <a:ext cx="338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GRDC Project LIE2110-001SAX</a:t>
            </a:r>
          </a:p>
        </p:txBody>
      </p:sp>
    </p:spTree>
    <p:extLst>
      <p:ext uri="{BB962C8B-B14F-4D97-AF65-F5344CB8AC3E}">
        <p14:creationId xmlns:p14="http://schemas.microsoft.com/office/powerpoint/2010/main" val="3437677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A4F5D-89E8-BDDD-94BC-1B445742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05A5-F6B4-0930-CFE5-C39024C1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Frost and Stubble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ACAC-D7FA-3AD2-FE1E-8D49D0A44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330324"/>
            <a:ext cx="8112123" cy="3325496"/>
          </a:xfrm>
        </p:spPr>
        <p:txBody>
          <a:bodyPr>
            <a:normAutofit lnSpcReduction="10000"/>
          </a:bodyPr>
          <a:lstStyle/>
          <a:p>
            <a:r>
              <a:rPr lang="en-AU" dirty="0"/>
              <a:t>Australian frost losses in hundreds of millions of dollars (annually)</a:t>
            </a:r>
          </a:p>
          <a:p>
            <a:r>
              <a:rPr lang="en-AU" dirty="0"/>
              <a:t>Frost likelihood and severity influenced by</a:t>
            </a:r>
          </a:p>
          <a:p>
            <a:pPr lvl="1"/>
            <a:r>
              <a:rPr lang="en-AU" dirty="0"/>
              <a:t>Local climate</a:t>
            </a:r>
          </a:p>
          <a:p>
            <a:pPr lvl="1"/>
            <a:r>
              <a:rPr lang="en-AU" dirty="0"/>
              <a:t>Elevation</a:t>
            </a:r>
          </a:p>
          <a:p>
            <a:pPr lvl="1"/>
            <a:r>
              <a:rPr lang="en-AU" b="1" dirty="0"/>
              <a:t>Management practices</a:t>
            </a:r>
          </a:p>
          <a:p>
            <a:pPr marL="0" indent="0">
              <a:buNone/>
            </a:pPr>
            <a:r>
              <a:rPr lang="en-AU" b="1" dirty="0">
                <a:solidFill>
                  <a:srgbClr val="31859C"/>
                </a:solidFill>
              </a:rPr>
              <a:t>Impacts of stubble retention:</a:t>
            </a:r>
          </a:p>
          <a:p>
            <a:pPr marL="457200" lvl="1" indent="0">
              <a:buNone/>
            </a:pPr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4D596-760D-CF3D-7EDF-518A13CB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55B0B-6CB6-09A4-D721-2D85F5C7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1FD191-E71F-4214-52E6-6156FC7D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25093-D57A-831E-4FB4-4E1655599626}"/>
              </a:ext>
            </a:extLst>
          </p:cNvPr>
          <p:cNvSpPr txBox="1"/>
          <p:nvPr/>
        </p:nvSpPr>
        <p:spPr>
          <a:xfrm>
            <a:off x="9326880" y="3922317"/>
            <a:ext cx="2709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Image: Bureau of Meteorology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C6C2D53-E167-8238-9D9C-411067AE9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34663"/>
              </p:ext>
            </p:extLst>
          </p:nvPr>
        </p:nvGraphicFramePr>
        <p:xfrm>
          <a:off x="155575" y="4380059"/>
          <a:ext cx="1188084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0425">
                  <a:extLst>
                    <a:ext uri="{9D8B030D-6E8A-4147-A177-3AD203B41FA5}">
                      <a16:colId xmlns:a16="http://schemas.microsoft.com/office/drawing/2014/main" val="3588509383"/>
                    </a:ext>
                  </a:extLst>
                </a:gridCol>
                <a:gridCol w="5940423">
                  <a:extLst>
                    <a:ext uri="{9D8B030D-6E8A-4147-A177-3AD203B41FA5}">
                      <a16:colId xmlns:a16="http://schemas.microsoft.com/office/drawing/2014/main" val="13073258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AU" dirty="0"/>
                        <a:t>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926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AU" dirty="0"/>
                        <a:t>Reduced soil and moisture erosion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Improved environment for pests (e.g. mice)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696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AU" dirty="0"/>
                        <a:t>Improved moisture infiltration and retention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Increased risk of disease carryover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43112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AU" dirty="0"/>
                        <a:t>Increased soil organic matter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Additional machinery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67896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Increased biological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1" dirty="0"/>
                        <a:t>Increased impact and duration of frost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4570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F740EB-DDC7-7A19-9605-032D0BE2167D}"/>
              </a:ext>
            </a:extLst>
          </p:cNvPr>
          <p:cNvSpPr txBox="1"/>
          <p:nvPr/>
        </p:nvSpPr>
        <p:spPr>
          <a:xfrm>
            <a:off x="7810500" y="6208859"/>
            <a:ext cx="4225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Source: GRDC WA Stubble Retention Guide, 2023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AB769F-D235-7E41-1EF9-29E0D27A6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700" y="1231947"/>
            <a:ext cx="3905250" cy="26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8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F1DD1F6-71EC-357F-EDE8-00C8DA936A92}"/>
              </a:ext>
            </a:extLst>
          </p:cNvPr>
          <p:cNvGrpSpPr/>
          <p:nvPr/>
        </p:nvGrpSpPr>
        <p:grpSpPr>
          <a:xfrm>
            <a:off x="6560212" y="1955569"/>
            <a:ext cx="5631788" cy="3475069"/>
            <a:chOff x="6560212" y="1955569"/>
            <a:chExt cx="5631788" cy="3475069"/>
          </a:xfrm>
        </p:grpSpPr>
        <p:pic>
          <p:nvPicPr>
            <p:cNvPr id="10" name="Picture 9" descr="A chart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4B029577-08EF-0249-836F-9C9F38F1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212" y="1955569"/>
              <a:ext cx="5631788" cy="347506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119DA9-6DE1-0C04-54DD-1A0E7375D87D}"/>
                </a:ext>
              </a:extLst>
            </p:cNvPr>
            <p:cNvSpPr/>
            <p:nvPr/>
          </p:nvSpPr>
          <p:spPr>
            <a:xfrm>
              <a:off x="6861176" y="2155825"/>
              <a:ext cx="330200" cy="2159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4691336-CB68-6385-29D2-6A57147E444D}"/>
                </a:ext>
              </a:extLst>
            </p:cNvPr>
            <p:cNvSpPr/>
            <p:nvPr/>
          </p:nvSpPr>
          <p:spPr>
            <a:xfrm rot="5400000">
              <a:off x="9445508" y="2498611"/>
              <a:ext cx="51034" cy="47434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CBB5AF-3D38-27EA-04C4-DFBCE205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153B3-B539-79A5-6FBA-50B85D35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4" y="1330324"/>
            <a:ext cx="6600158" cy="5095875"/>
          </a:xfrm>
        </p:spPr>
        <p:txBody>
          <a:bodyPr>
            <a:normAutofit lnSpcReduction="10000"/>
          </a:bodyPr>
          <a:lstStyle/>
          <a:p>
            <a:r>
              <a:rPr lang="en-AU" dirty="0"/>
              <a:t>3 stubble management practices:</a:t>
            </a:r>
          </a:p>
          <a:p>
            <a:pPr lvl="1"/>
            <a:r>
              <a:rPr lang="en-AU" dirty="0"/>
              <a:t>Draper front, </a:t>
            </a:r>
            <a:r>
              <a:rPr lang="en-AU" dirty="0" err="1"/>
              <a:t>tyne</a:t>
            </a:r>
            <a:r>
              <a:rPr lang="en-AU" dirty="0"/>
              <a:t> drilling, chop/spread</a:t>
            </a:r>
          </a:p>
          <a:p>
            <a:pPr lvl="1"/>
            <a:r>
              <a:rPr lang="en-AU" dirty="0"/>
              <a:t>Draper front, </a:t>
            </a:r>
            <a:r>
              <a:rPr lang="en-AU" dirty="0" err="1"/>
              <a:t>tyne</a:t>
            </a:r>
            <a:r>
              <a:rPr lang="en-AU" dirty="0"/>
              <a:t> drilling, windrow/bale</a:t>
            </a:r>
          </a:p>
          <a:p>
            <a:pPr lvl="1"/>
            <a:r>
              <a:rPr lang="en-AU" dirty="0"/>
              <a:t>Stripper front, disc drilling, chop/spread</a:t>
            </a:r>
          </a:p>
          <a:p>
            <a:r>
              <a:rPr lang="en-AU" dirty="0"/>
              <a:t>3 treatments, 4 reps </a:t>
            </a:r>
            <a:r>
              <a:rPr lang="en-AU" dirty="0">
                <a:sym typeface="Wingdings" panose="05000000000000000000" pitchFamily="2" charset="2"/>
              </a:rPr>
              <a:t></a:t>
            </a:r>
            <a:r>
              <a:rPr lang="en-AU" dirty="0"/>
              <a:t> 12 strips</a:t>
            </a:r>
          </a:p>
          <a:p>
            <a:pPr lvl="1"/>
            <a:r>
              <a:rPr lang="en-AU" dirty="0"/>
              <a:t>3 loggers per strip</a:t>
            </a:r>
          </a:p>
          <a:p>
            <a:pPr lvl="1"/>
            <a:r>
              <a:rPr lang="en-AU" dirty="0"/>
              <a:t>5 loggers excluded due to malfunction</a:t>
            </a:r>
          </a:p>
          <a:p>
            <a:r>
              <a:rPr lang="en-AU" dirty="0"/>
              <a:t>Temperature collected in 10min intervals from May 29</a:t>
            </a:r>
            <a:r>
              <a:rPr lang="en-AU" baseline="30000" dirty="0"/>
              <a:t>th</a:t>
            </a:r>
            <a:r>
              <a:rPr lang="en-AU" dirty="0"/>
              <a:t> to Oct 17</a:t>
            </a:r>
            <a:r>
              <a:rPr lang="en-AU" baseline="30000" dirty="0"/>
              <a:t>th</a:t>
            </a:r>
            <a:r>
              <a:rPr lang="en-AU" dirty="0"/>
              <a:t>.</a:t>
            </a:r>
          </a:p>
          <a:p>
            <a:r>
              <a:rPr lang="en-AU" dirty="0"/>
              <a:t>Data smoothed then analysed via functional ANOVA methods.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CE759-D549-51EB-2F62-16485924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B8316-CCD4-D0B8-6EFB-BD86DCD40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15</a:t>
            </a:fld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21B47-7D89-FCE3-E127-C28B79B9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458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98970-2439-B19D-0155-4188DDD7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32488-C044-A263-FF86-2749625A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FE865-2E87-B902-94ED-F06DDD556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CC8B8-0AC0-B7FB-590B-6ECBC7BA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851CB-8736-56D8-60A8-35CDA45A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16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D2A79-A4BF-29FF-3C7D-3DDE657E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906" y="1547225"/>
            <a:ext cx="5816899" cy="19622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3AC91-4932-584B-E333-F2D2E24B2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258" y="3789832"/>
            <a:ext cx="6674193" cy="23432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2181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DEEB39-79FA-DA52-D6E6-BB926AFD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482"/>
            <a:ext cx="12192000" cy="5405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B63DB-8BE9-B97C-3F09-7657A6604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Temperature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54A3B-8E8D-432B-3ACC-85F00EBB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F4D73-99CF-D5D0-32C3-1D7E9D87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17</a:t>
            </a:fld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FCF96-A5D2-1636-C016-1E005708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127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DA99A-083B-ADF9-5B44-C9A0CCA00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DB18C9-9F08-FEA4-5FF1-2BE67548F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152104"/>
            <a:ext cx="12192000" cy="5405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884D32-BBB3-2489-A86F-DB177847F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D¹(Temperature) Results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45F87-F442-7980-3B80-BDA3B6D5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99E6F-AE29-69F6-E805-9C4B3E89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18</a:t>
            </a:fld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EE232-60CA-BD6A-E354-EF2941F6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3760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944A9-E4A0-D0D1-838B-FA303FA7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92DCB-1FC4-2441-9174-9EFE8044D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FDA has multiple applications within grains industry</a:t>
            </a:r>
          </a:p>
          <a:p>
            <a:pPr lvl="1"/>
            <a:r>
              <a:rPr lang="en-AU" dirty="0"/>
              <a:t>Disease monitoring</a:t>
            </a:r>
          </a:p>
          <a:p>
            <a:pPr lvl="1"/>
            <a:r>
              <a:rPr lang="en-AU" dirty="0"/>
              <a:t>Frost management</a:t>
            </a:r>
          </a:p>
          <a:p>
            <a:pPr marL="0" indent="0">
              <a:buNone/>
            </a:pPr>
            <a:r>
              <a:rPr lang="en-AU" b="1" dirty="0">
                <a:solidFill>
                  <a:srgbClr val="31859C"/>
                </a:solidFill>
              </a:rPr>
              <a:t>Future grains research</a:t>
            </a:r>
          </a:p>
          <a:p>
            <a:r>
              <a:rPr lang="en-AU" dirty="0"/>
              <a:t>Extend to other tasks</a:t>
            </a:r>
          </a:p>
          <a:p>
            <a:pPr lvl="1"/>
            <a:r>
              <a:rPr lang="en-AU" dirty="0"/>
              <a:t>Analysis of spectral channel data</a:t>
            </a:r>
          </a:p>
          <a:p>
            <a:pPr lvl="1"/>
            <a:r>
              <a:rPr lang="en-AU" dirty="0"/>
              <a:t>Crop condition monitoring with NDVI</a:t>
            </a:r>
          </a:p>
          <a:p>
            <a:r>
              <a:rPr lang="en-AU" dirty="0"/>
              <a:t>Incorporation of more sophisticated analysis methods</a:t>
            </a:r>
          </a:p>
          <a:p>
            <a:pPr lvl="1"/>
            <a:r>
              <a:rPr lang="en-AU"/>
              <a:t>Functional </a:t>
            </a:r>
            <a:r>
              <a:rPr lang="en-AU" dirty="0"/>
              <a:t>mixed models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9CC98-C95C-7287-B723-4DED477F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87CF0-A49C-0F92-1D61-51C1CE777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19</a:t>
            </a:fld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894AC4-F3BA-9CDA-033F-DE78A019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040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9253-D7C3-9F72-0A0A-A9087A458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321" y="1267793"/>
            <a:ext cx="2406318" cy="663574"/>
          </a:xfrm>
        </p:spPr>
        <p:txBody>
          <a:bodyPr>
            <a:normAutofit fontScale="90000"/>
          </a:bodyPr>
          <a:lstStyle/>
          <a:p>
            <a:r>
              <a:rPr lang="en-AU" dirty="0"/>
              <a:t>Point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74E62-1A2D-72A6-D928-109F52846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264DE-BA0B-FDAA-DD3B-05E21454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2</a:t>
            </a:fld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A4CB61-249D-2864-F100-862867DE89B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5576" y="2093394"/>
            <a:ext cx="3157414" cy="4307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Observations are samples of a pointwise distribution:</a:t>
            </a:r>
          </a:p>
          <a:p>
            <a:r>
              <a:rPr lang="en-AU" sz="2000" dirty="0"/>
              <a:t>Analyse the points directly, or</a:t>
            </a:r>
          </a:p>
          <a:p>
            <a:r>
              <a:rPr lang="en-AU" sz="2000" dirty="0"/>
              <a:t>Summarise observations over time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AD7733-DDD1-ECFF-3EA8-826632DA3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47668" y="2093394"/>
            <a:ext cx="3188756" cy="43074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Observations are samples of some underlying function:</a:t>
            </a:r>
          </a:p>
          <a:p>
            <a:r>
              <a:rPr lang="en-AU" sz="2000" dirty="0"/>
              <a:t>Function is a sample from a distribution.</a:t>
            </a:r>
          </a:p>
          <a:p>
            <a:r>
              <a:rPr lang="en-AU" sz="2000" dirty="0"/>
              <a:t>Aim to compare the underlying functions</a:t>
            </a:r>
          </a:p>
          <a:p>
            <a:pPr lvl="1"/>
            <a:r>
              <a:rPr lang="en-AU" sz="1600" dirty="0"/>
              <a:t>Curve fitting</a:t>
            </a:r>
          </a:p>
          <a:p>
            <a:pPr lvl="1"/>
            <a:r>
              <a:rPr lang="en-AU" sz="1600" dirty="0"/>
              <a:t>Interpolation</a:t>
            </a:r>
          </a:p>
          <a:p>
            <a:pPr lvl="1"/>
            <a:r>
              <a:rPr lang="en-AU" sz="1600" dirty="0"/>
              <a:t>Smoothing</a:t>
            </a:r>
          </a:p>
          <a:p>
            <a:endParaRPr lang="en-AU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4A40A-7AA9-3659-82CE-19EF1378C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12" y="4168655"/>
            <a:ext cx="2336661" cy="2336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6A80F0-0ABE-7B38-DABC-BB03BB9B0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902" y="4221233"/>
            <a:ext cx="2336674" cy="23366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8883C2-04CF-1C08-340A-145308D5E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13" y="1931363"/>
            <a:ext cx="2336673" cy="23366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845BE3-8766-F194-DF5C-66479CA45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902" y="1931367"/>
            <a:ext cx="2336674" cy="233667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4B34A9-FCA3-E8C5-C785-6A404B876C93}"/>
              </a:ext>
            </a:extLst>
          </p:cNvPr>
          <p:cNvCxnSpPr>
            <a:cxnSpLocks/>
          </p:cNvCxnSpPr>
          <p:nvPr/>
        </p:nvCxnSpPr>
        <p:spPr>
          <a:xfrm>
            <a:off x="6059488" y="2009274"/>
            <a:ext cx="0" cy="45847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79E4B454-5B9A-4F57-47B3-D251A7743F6E}"/>
              </a:ext>
            </a:extLst>
          </p:cNvPr>
          <p:cNvSpPr txBox="1">
            <a:spLocks/>
          </p:cNvSpPr>
          <p:nvPr/>
        </p:nvSpPr>
        <p:spPr>
          <a:xfrm>
            <a:off x="6615362" y="1267793"/>
            <a:ext cx="3586247" cy="663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Functional Data</a:t>
            </a:r>
            <a:endParaRPr lang="en-AU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CC68854-C85C-D97A-DB83-DAEEF053EC6C}"/>
              </a:ext>
            </a:extLst>
          </p:cNvPr>
          <p:cNvCxnSpPr>
            <a:cxnSpLocks/>
            <a:stCxn id="2" idx="3"/>
            <a:endCxn id="27" idx="1"/>
          </p:cNvCxnSpPr>
          <p:nvPr/>
        </p:nvCxnSpPr>
        <p:spPr>
          <a:xfrm>
            <a:off x="5576639" y="1599580"/>
            <a:ext cx="103872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2BA0BF2A-C6C6-51A0-2137-D0AC740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BIBC November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924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E0268-C21C-CC21-C2A8-332FB66E3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17C6-BC44-B552-7518-8988C419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Future FDA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6D6D7-F173-8D26-CCEA-DFB4BB5A0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Connect FDA to </a:t>
            </a:r>
            <a:r>
              <a:rPr lang="en-AU" i="1" dirty="0"/>
              <a:t>nonlinear</a:t>
            </a:r>
            <a:r>
              <a:rPr lang="en-AU" dirty="0"/>
              <a:t> time series analysis</a:t>
            </a:r>
          </a:p>
          <a:p>
            <a:pPr lvl="1"/>
            <a:r>
              <a:rPr lang="en-AU" dirty="0"/>
              <a:t>Surrogate testing</a:t>
            </a:r>
          </a:p>
          <a:p>
            <a:pPr lvl="1"/>
            <a:r>
              <a:rPr lang="en-AU" dirty="0"/>
              <a:t>Ordinal network analysis</a:t>
            </a:r>
          </a:p>
          <a:p>
            <a:pPr lvl="1"/>
            <a:r>
              <a:rPr lang="en-AU" dirty="0"/>
              <a:t>Recurrence quantification analysis</a:t>
            </a:r>
          </a:p>
          <a:p>
            <a:r>
              <a:rPr lang="en-AU" dirty="0"/>
              <a:t> </a:t>
            </a:r>
            <a:r>
              <a:rPr lang="en-AU" dirty="0">
                <a:solidFill>
                  <a:schemeClr val="bg1"/>
                </a:solidFill>
              </a:rPr>
              <a:t>Julia </a:t>
            </a:r>
            <a:r>
              <a:rPr lang="en-AU" dirty="0"/>
              <a:t>implementation of FDA methods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5DE8E-565A-2AAE-2A8B-126B2045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4B207-4DFD-F629-1103-94582616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20</a:t>
            </a:fld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CC204B-BD3E-4E0B-9A6E-D5A57CA92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0C471-2589-1B73-BEF6-E05CF732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30" y="3965041"/>
            <a:ext cx="680745" cy="4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5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57E1FF-2069-4EBE-A9C9-F049CA8EB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90" r="73995" b="20200"/>
          <a:stretch/>
        </p:blipFill>
        <p:spPr>
          <a:xfrm>
            <a:off x="8568794" y="2092427"/>
            <a:ext cx="994963" cy="152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4960E1-9C59-286D-AD4C-E38B71E89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9716" y="362582"/>
            <a:ext cx="3751847" cy="907249"/>
          </a:xfrm>
        </p:spPr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AA5C2-FC50-D82E-475D-C3C5592CD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1616" y="2288674"/>
            <a:ext cx="3140526" cy="522918"/>
          </a:xfrm>
        </p:spPr>
        <p:txBody>
          <a:bodyPr>
            <a:normAutofit/>
          </a:bodyPr>
          <a:lstStyle/>
          <a:p>
            <a:pPr algn="l"/>
            <a:r>
              <a:rPr lang="en-AU" dirty="0"/>
              <a:t>Dr </a:t>
            </a:r>
            <a:r>
              <a:rPr lang="en-AU" dirty="0" err="1"/>
              <a:t>Niloofar</a:t>
            </a:r>
            <a:r>
              <a:rPr lang="en-AU" dirty="0"/>
              <a:t> </a:t>
            </a:r>
            <a:r>
              <a:rPr lang="en-AU" dirty="0" err="1"/>
              <a:t>Vaghefi</a:t>
            </a:r>
            <a:endParaRPr lang="en-AU" dirty="0"/>
          </a:p>
        </p:txBody>
      </p:sp>
      <p:pic>
        <p:nvPicPr>
          <p:cNvPr id="13" name="Content Placeholder 12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727373E3-7DC0-A5D4-AB07-0F9BC09B91E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145" y="5316419"/>
            <a:ext cx="1475235" cy="70408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2BE0B-4C74-984D-9F9E-3FC40241C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659" y="2314111"/>
            <a:ext cx="994963" cy="99496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9BF1A6C-AC79-B9EA-8566-6C936D364968}"/>
              </a:ext>
            </a:extLst>
          </p:cNvPr>
          <p:cNvSpPr txBox="1">
            <a:spLocks/>
          </p:cNvSpPr>
          <p:nvPr/>
        </p:nvSpPr>
        <p:spPr>
          <a:xfrm>
            <a:off x="9563757" y="2272317"/>
            <a:ext cx="3140526" cy="906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/>
              <a:t>Dr Natalie Moore</a:t>
            </a:r>
          </a:p>
          <a:p>
            <a:pPr algn="l"/>
            <a:r>
              <a:rPr lang="en-AU" dirty="0"/>
              <a:t>Sam Blanch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A61AAE-83AA-0B97-4AE9-1B7F140DBCEE}"/>
              </a:ext>
            </a:extLst>
          </p:cNvPr>
          <p:cNvSpPr txBox="1">
            <a:spLocks/>
          </p:cNvSpPr>
          <p:nvPr/>
        </p:nvSpPr>
        <p:spPr>
          <a:xfrm>
            <a:off x="5902543" y="5215073"/>
            <a:ext cx="2372777" cy="90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/>
              <a:t>Dr Sandra </a:t>
            </a:r>
            <a:r>
              <a:rPr lang="en-AU" dirty="0" err="1"/>
              <a:t>Tanz</a:t>
            </a:r>
            <a:endParaRPr lang="en-AU" dirty="0"/>
          </a:p>
          <a:p>
            <a:pPr algn="l"/>
            <a:r>
              <a:rPr lang="en-AU" dirty="0"/>
              <a:t>Matt Nguyen</a:t>
            </a:r>
          </a:p>
        </p:txBody>
      </p:sp>
      <p:pic>
        <p:nvPicPr>
          <p:cNvPr id="1026" name="Picture 2" descr="PAST PROJECTS | Liebe Group">
            <a:extLst>
              <a:ext uri="{FF2B5EF4-FFF2-40B4-BE49-F238E27FC236}">
                <a16:creationId xmlns:a16="http://schemas.microsoft.com/office/drawing/2014/main" id="{EA94AE00-7067-8CDD-10F2-1C41BB8C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53" y="3618375"/>
            <a:ext cx="903523" cy="12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5924763-CED3-6840-25FA-152BBA9BF158}"/>
              </a:ext>
            </a:extLst>
          </p:cNvPr>
          <p:cNvSpPr txBox="1">
            <a:spLocks/>
          </p:cNvSpPr>
          <p:nvPr/>
        </p:nvSpPr>
        <p:spPr>
          <a:xfrm>
            <a:off x="5851616" y="3681027"/>
            <a:ext cx="2610701" cy="1392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/>
              <a:t>Chris O’Callaghan</a:t>
            </a:r>
          </a:p>
          <a:p>
            <a:pPr algn="l"/>
            <a:r>
              <a:rPr lang="en-AU" dirty="0"/>
              <a:t>Amber Martin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2EA648-3BCB-2BB3-D4F6-B0E5BAF0B0ED}"/>
              </a:ext>
            </a:extLst>
          </p:cNvPr>
          <p:cNvCxnSpPr>
            <a:cxnSpLocks/>
          </p:cNvCxnSpPr>
          <p:nvPr/>
        </p:nvCxnSpPr>
        <p:spPr>
          <a:xfrm>
            <a:off x="4297680" y="3535680"/>
            <a:ext cx="7726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895A5A-52AC-219C-D19D-59494EB7E4AD}"/>
              </a:ext>
            </a:extLst>
          </p:cNvPr>
          <p:cNvCxnSpPr>
            <a:cxnSpLocks/>
          </p:cNvCxnSpPr>
          <p:nvPr/>
        </p:nvCxnSpPr>
        <p:spPr>
          <a:xfrm>
            <a:off x="3855720" y="5047433"/>
            <a:ext cx="82372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B804643-8A7C-BE3D-8207-BA76D73B6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64" y="3734638"/>
            <a:ext cx="930502" cy="810866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274FE08-574C-8CE5-3750-E95787B873C3}"/>
              </a:ext>
            </a:extLst>
          </p:cNvPr>
          <p:cNvSpPr txBox="1">
            <a:spLocks/>
          </p:cNvSpPr>
          <p:nvPr/>
        </p:nvSpPr>
        <p:spPr>
          <a:xfrm>
            <a:off x="9570662" y="3648823"/>
            <a:ext cx="2610701" cy="1392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/>
              <a:t>Tina Astbury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6D48A9F-606A-E77D-3C65-66E50A79B260}"/>
              </a:ext>
            </a:extLst>
          </p:cNvPr>
          <p:cNvSpPr txBox="1">
            <a:spLocks/>
          </p:cNvSpPr>
          <p:nvPr/>
        </p:nvSpPr>
        <p:spPr>
          <a:xfrm>
            <a:off x="8470483" y="5215073"/>
            <a:ext cx="3729683" cy="1053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/>
              <a:t>Prof. Mark </a:t>
            </a:r>
            <a:r>
              <a:rPr lang="en-AU" dirty="0" err="1"/>
              <a:t>Gibberd</a:t>
            </a:r>
            <a:endParaRPr lang="en-AU" dirty="0"/>
          </a:p>
          <a:p>
            <a:pPr algn="l"/>
            <a:r>
              <a:rPr lang="en-AU" dirty="0"/>
              <a:t>A. Prof. Julia Easton</a:t>
            </a:r>
          </a:p>
        </p:txBody>
      </p:sp>
    </p:spTree>
    <p:extLst>
      <p:ext uri="{BB962C8B-B14F-4D97-AF65-F5344CB8AC3E}">
        <p14:creationId xmlns:p14="http://schemas.microsoft.com/office/powerpoint/2010/main" val="168877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1442-9C2F-ECED-F514-B68F4824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B398-0917-FA71-0288-168487CF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6" y="73133"/>
            <a:ext cx="8996446" cy="1059782"/>
          </a:xfrm>
        </p:spPr>
        <p:txBody>
          <a:bodyPr/>
          <a:lstStyle/>
          <a:p>
            <a:r>
              <a:rPr lang="en-AU" dirty="0"/>
              <a:t>Functional Data </a:t>
            </a:r>
            <a:r>
              <a:rPr lang="en-AU" i="1" dirty="0"/>
              <a:t>Analysis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4B0CA2-7054-0591-12FA-0C8E02290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38" y="1330324"/>
            <a:ext cx="5635625" cy="5070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>
                <a:solidFill>
                  <a:srgbClr val="31859C"/>
                </a:solidFill>
              </a:rPr>
              <a:t>Qualitative</a:t>
            </a:r>
          </a:p>
          <a:p>
            <a:pPr lvl="1"/>
            <a:r>
              <a:rPr lang="en-AU" dirty="0"/>
              <a:t>Mean and variance functions</a:t>
            </a:r>
          </a:p>
          <a:p>
            <a:pPr lvl="1"/>
            <a:r>
              <a:rPr lang="en-AU" dirty="0"/>
              <a:t>Derivatives (</a:t>
            </a:r>
            <a:r>
              <a:rPr lang="en-AU" dirty="0" err="1"/>
              <a:t>D</a:t>
            </a:r>
            <a:r>
              <a:rPr lang="en-AU" baseline="30000" dirty="0" err="1"/>
              <a:t>n</a:t>
            </a:r>
            <a:r>
              <a:rPr lang="en-AU" dirty="0"/>
              <a:t>)</a:t>
            </a:r>
            <a:endParaRPr lang="en-AU" dirty="0">
              <a:solidFill>
                <a:srgbClr val="31859C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31859C"/>
                </a:solidFill>
              </a:rPr>
              <a:t>Quantitative</a:t>
            </a:r>
          </a:p>
          <a:p>
            <a:pPr lvl="1"/>
            <a:r>
              <a:rPr lang="en-AU" dirty="0"/>
              <a:t>Regression</a:t>
            </a:r>
          </a:p>
          <a:p>
            <a:pPr lvl="1"/>
            <a:r>
              <a:rPr lang="en-AU" dirty="0"/>
              <a:t>Principal component analysis</a:t>
            </a:r>
          </a:p>
          <a:p>
            <a:pPr lvl="1"/>
            <a:r>
              <a:rPr lang="en-AU" dirty="0"/>
              <a:t>T-tests and ANOVA</a:t>
            </a:r>
            <a:endParaRPr lang="en-AU" dirty="0">
              <a:solidFill>
                <a:srgbClr val="31859C"/>
              </a:solidFill>
            </a:endParaRPr>
          </a:p>
          <a:p>
            <a:pPr marL="0" indent="0">
              <a:buNone/>
            </a:pPr>
            <a:r>
              <a:rPr lang="en-AU" b="1" dirty="0">
                <a:solidFill>
                  <a:srgbClr val="31859C"/>
                </a:solidFill>
              </a:rPr>
              <a:t>Software</a:t>
            </a:r>
          </a:p>
          <a:p>
            <a:pPr lvl="1"/>
            <a:r>
              <a:rPr lang="en-AU" dirty="0"/>
              <a:t>56</a:t>
            </a:r>
            <a:r>
              <a:rPr lang="en-AU" baseline="30000" dirty="0">
                <a:latin typeface="Aptos" panose="020B0004020202020204" pitchFamily="34" charset="0"/>
              </a:rPr>
              <a:t>*</a:t>
            </a:r>
            <a:r>
              <a:rPr lang="en-AU" dirty="0"/>
              <a:t> functional data packages in R</a:t>
            </a:r>
          </a:p>
          <a:p>
            <a:pPr lvl="2"/>
            <a:r>
              <a:rPr lang="en-AU" i="1" dirty="0" err="1"/>
              <a:t>fda</a:t>
            </a:r>
            <a:r>
              <a:rPr lang="en-AU" i="1" dirty="0"/>
              <a:t>, </a:t>
            </a:r>
            <a:r>
              <a:rPr lang="en-AU" i="1" dirty="0" err="1"/>
              <a:t>fdANOVA</a:t>
            </a:r>
            <a:r>
              <a:rPr lang="en-AU" i="1" dirty="0"/>
              <a:t>, refund, …</a:t>
            </a:r>
          </a:p>
          <a:p>
            <a:pPr lvl="1"/>
            <a:r>
              <a:rPr lang="en-AU" dirty="0"/>
              <a:t>Scikit-FDA for Python</a:t>
            </a:r>
          </a:p>
          <a:p>
            <a:pPr marL="0" indent="0">
              <a:buNone/>
            </a:pPr>
            <a:endParaRPr lang="en-AU" b="1" dirty="0">
              <a:solidFill>
                <a:srgbClr val="31859C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31859C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F6C25-068E-F3F2-2FD5-8AF7E5B4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BA12C-9B17-DE4D-BDCE-02AD5E26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B24457-8218-6885-56D9-AD893C73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03F170-9E74-F573-EFE2-D9D899874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3790113"/>
            <a:ext cx="2737018" cy="273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6D258-3C28-379A-131E-862AB5964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0" y="3790113"/>
            <a:ext cx="2737018" cy="2737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BD7C7C-7496-6A22-4793-4406CBA90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9" y="1173215"/>
            <a:ext cx="2737019" cy="27370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8FD14E-D8D2-6C4C-BD33-0B45D3F3C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1173216"/>
            <a:ext cx="2737018" cy="27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2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8965-3559-98D6-6C9B-593B6879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A248C-CC6D-07FA-A37D-4D06E67C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Extracting Functional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B35507F-6E27-74F3-C053-AB29E1A5E74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55575" y="1330324"/>
                <a:ext cx="6317414" cy="50704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AU" dirty="0"/>
                  <a:t>Observation: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Functional object: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AU" b="0" dirty="0"/>
              </a:p>
              <a:p>
                <a:pPr marL="0" indent="0">
                  <a:buNone/>
                </a:pPr>
                <a:r>
                  <a:rPr lang="en-AU" dirty="0"/>
                  <a:t>Fitting criterion for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AU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AU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AU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𝜆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d>
                                    <m:d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DB35507F-6E27-74F3-C053-AB29E1A5E7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5575" y="1330324"/>
                <a:ext cx="6317414" cy="5070475"/>
              </a:xfrm>
              <a:blipFill>
                <a:blip r:embed="rId2"/>
                <a:stretch>
                  <a:fillRect l="-2027" t="-120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3D80D02-F89E-4FA0-5E98-27B48FD7F60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944541" y="1330324"/>
                <a:ext cx="5091884" cy="50704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AU" dirty="0"/>
                  <a:t>Basis types:</a:t>
                </a:r>
              </a:p>
              <a:p>
                <a:r>
                  <a:rPr lang="en-AU" dirty="0"/>
                  <a:t>Fourier</a:t>
                </a:r>
              </a:p>
              <a:p>
                <a:r>
                  <a:rPr lang="en-AU" b="1" dirty="0"/>
                  <a:t>B-splines</a:t>
                </a:r>
              </a:p>
              <a:p>
                <a:r>
                  <a:rPr lang="en-AU" dirty="0"/>
                  <a:t>Wavelets</a:t>
                </a:r>
              </a:p>
              <a:p>
                <a:r>
                  <a:rPr lang="en-AU" dirty="0"/>
                  <a:t>And many more!</a:t>
                </a:r>
              </a:p>
              <a:p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Quality of curves depends on choices for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AU" dirty="0"/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AU" dirty="0"/>
                  <a:t>.</a:t>
                </a:r>
              </a:p>
              <a:p>
                <a:r>
                  <a:rPr lang="en-AU" dirty="0"/>
                  <a:t>Generalised cross-validation</a:t>
                </a:r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23D80D02-F89E-4FA0-5E98-27B48FD7F6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944541" y="1330324"/>
                <a:ext cx="5091884" cy="5070475"/>
              </a:xfrm>
              <a:blipFill>
                <a:blip r:embed="rId3"/>
                <a:stretch>
                  <a:fillRect l="-2395" t="-1202" r="-23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FBEED1-4F8F-D8B3-473C-88952F3A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3AE36-2A57-98AE-CFA9-C6663261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AFCCA-009F-751A-7F8F-07522511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4</a:t>
            </a:fld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C85CB-ED65-2899-F6A3-7A64983E1D10}"/>
              </a:ext>
            </a:extLst>
          </p:cNvPr>
          <p:cNvSpPr txBox="1"/>
          <p:nvPr/>
        </p:nvSpPr>
        <p:spPr>
          <a:xfrm>
            <a:off x="3565150" y="5885887"/>
            <a:ext cx="227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Roughness penalty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943C0-D2A8-1C9E-21EB-3A4BB2F578F6}"/>
              </a:ext>
            </a:extLst>
          </p:cNvPr>
          <p:cNvSpPr txBox="1"/>
          <p:nvPr/>
        </p:nvSpPr>
        <p:spPr>
          <a:xfrm>
            <a:off x="753249" y="5885887"/>
            <a:ext cx="1712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Error penalty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D17E33BB-2049-FF02-69AD-6A698D37C044}"/>
              </a:ext>
            </a:extLst>
          </p:cNvPr>
          <p:cNvSpPr/>
          <p:nvPr/>
        </p:nvSpPr>
        <p:spPr>
          <a:xfrm rot="16200000">
            <a:off x="1505545" y="4559874"/>
            <a:ext cx="354932" cy="2312891"/>
          </a:xfrm>
          <a:prstGeom prst="leftBrace">
            <a:avLst>
              <a:gd name="adj1" fmla="val 8333"/>
              <a:gd name="adj2" fmla="val 4869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9F3A1BDD-9B09-B603-FEE4-D9CC7B932C30}"/>
              </a:ext>
            </a:extLst>
          </p:cNvPr>
          <p:cNvSpPr/>
          <p:nvPr/>
        </p:nvSpPr>
        <p:spPr>
          <a:xfrm rot="16200000">
            <a:off x="4527677" y="4317759"/>
            <a:ext cx="354932" cy="2781718"/>
          </a:xfrm>
          <a:prstGeom prst="leftBrace">
            <a:avLst>
              <a:gd name="adj1" fmla="val 8333"/>
              <a:gd name="adj2" fmla="val 4869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10C9AC23-4923-C5C9-A7C2-2EFBD607804A}"/>
              </a:ext>
            </a:extLst>
          </p:cNvPr>
          <p:cNvCxnSpPr>
            <a:cxnSpLocks/>
          </p:cNvCxnSpPr>
          <p:nvPr/>
        </p:nvCxnSpPr>
        <p:spPr>
          <a:xfrm flipV="1">
            <a:off x="4851400" y="1600200"/>
            <a:ext cx="2093141" cy="16764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75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47219-EB59-61B9-6856-13DA19B4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FC44-2A68-83B6-D955-39914FB9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Functional (T-)Testing Procedure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D678563-36BE-01D0-C216-7B7785F9671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55575" y="1330324"/>
                <a:ext cx="6642268" cy="50704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A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AU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b="0" i="0" smtClean="0">
                              <a:latin typeface="Cambria Math" panose="02040503050406030204" pitchFamily="18" charset="0"/>
                            </a:rPr>
                            <m:t>var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)=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limLoc m:val="subSup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AU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AU" dirty="0"/>
              </a:p>
              <a:p>
                <a:pPr marL="0" indent="0">
                  <a:buNone/>
                </a:pPr>
                <a:endParaRPr lang="en-AU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sup</m:t>
                              </m:r>
                            </m:e>
                            <m:lim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bSup>
                                        <m:sSub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>
                                              <a:latin typeface="Cambria Math" panose="02040503050406030204" pitchFamily="18" charset="0"/>
                                            </a:rPr>
                                            <m:t>var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  <m:sup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AU">
                                              <a:latin typeface="Cambria Math" panose="02040503050406030204" pitchFamily="18" charset="0"/>
                                            </a:rPr>
                                            <m:t>var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CD678563-36BE-01D0-C216-7B7785F967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5575" y="1330324"/>
                <a:ext cx="6642268" cy="50704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25B3F-F43F-F50A-B851-8D233704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E6ADE-7D01-6A5C-7611-D73E7C2C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742AD-DF47-C80F-DE1D-466D6C35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5</a:t>
            </a:fld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E47A5A-73E8-FC1D-E82C-5881E1460D63}"/>
                  </a:ext>
                </a:extLst>
              </p:cNvPr>
              <p:cNvSpPr txBox="1"/>
              <p:nvPr/>
            </p:nvSpPr>
            <p:spPr>
              <a:xfrm>
                <a:off x="2997139" y="5970789"/>
                <a:ext cx="22365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Point-wise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AU" dirty="0"/>
                  <a:t> values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E47A5A-73E8-FC1D-E82C-5881E1460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139" y="5970789"/>
                <a:ext cx="2236598" cy="369332"/>
              </a:xfrm>
              <a:prstGeom prst="rect">
                <a:avLst/>
              </a:prstGeom>
              <a:blipFill>
                <a:blip r:embed="rId3"/>
                <a:stretch>
                  <a:fillRect l="-2452" t="-8197" r="-1635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Left Brace 9">
            <a:extLst>
              <a:ext uri="{FF2B5EF4-FFF2-40B4-BE49-F238E27FC236}">
                <a16:creationId xmlns:a16="http://schemas.microsoft.com/office/drawing/2014/main" id="{5FA58553-A915-67C9-B94A-54AB5DC6202B}"/>
              </a:ext>
            </a:extLst>
          </p:cNvPr>
          <p:cNvSpPr/>
          <p:nvPr/>
        </p:nvSpPr>
        <p:spPr>
          <a:xfrm rot="16200000">
            <a:off x="4032177" y="3525160"/>
            <a:ext cx="354932" cy="4574826"/>
          </a:xfrm>
          <a:prstGeom prst="leftBrace">
            <a:avLst>
              <a:gd name="adj1" fmla="val 8333"/>
              <a:gd name="adj2" fmla="val 4869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1">
                <a:extLst>
                  <a:ext uri="{FF2B5EF4-FFF2-40B4-BE49-F238E27FC236}">
                    <a16:creationId xmlns:a16="http://schemas.microsoft.com/office/drawing/2014/main" id="{0DDD35A6-411D-E10B-D819-98840E093E0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7682163" y="3910263"/>
                <a:ext cx="4354262" cy="24905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AU" dirty="0"/>
                  <a:t>Additional notes:</a:t>
                </a:r>
              </a:p>
              <a:p>
                <a:r>
                  <a:rPr lang="en-AU" dirty="0"/>
                  <a:t>Bootstrapping for distribution of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AU" b="0" dirty="0"/>
              </a:p>
              <a:p>
                <a:r>
                  <a:rPr lang="en-AU" dirty="0"/>
                  <a:t>Analogous methods for F-tests and ANOVA.</a:t>
                </a:r>
              </a:p>
            </p:txBody>
          </p:sp>
        </mc:Choice>
        <mc:Fallback>
          <p:sp>
            <p:nvSpPr>
              <p:cNvPr id="11" name="Content Placeholder 11">
                <a:extLst>
                  <a:ext uri="{FF2B5EF4-FFF2-40B4-BE49-F238E27FC236}">
                    <a16:creationId xmlns:a16="http://schemas.microsoft.com/office/drawing/2014/main" id="{0DDD35A6-411D-E10B-D819-98840E093E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682163" y="3910263"/>
                <a:ext cx="4354262" cy="2490536"/>
              </a:xfrm>
              <a:blipFill>
                <a:blip r:embed="rId4"/>
                <a:stretch>
                  <a:fillRect l="-2801" t="-2445" r="-3782" b="-635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046F1BD-A644-0143-CDD7-1248D88EF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4049" y="1281058"/>
            <a:ext cx="2426703" cy="24267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D77368-F1B2-DDD2-85BC-489B5EE31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8844" y="1222894"/>
            <a:ext cx="2484867" cy="248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6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F2D2-DDDE-8E56-5AFB-19BCA9814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Charcoal Rot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9EB3C-5FB3-3315-CB01-1C2681D0B7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Functional analysis of weather variables and their link to charcoal rot severity in soybean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D7CA2-7093-148C-F567-FBB9299E9C5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FC2055-0CD7-72B6-BE4E-4B0E55DD56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1C2959-0867-98D9-964C-6ED1BE4860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pic>
        <p:nvPicPr>
          <p:cNvPr id="10" name="Picture 9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2BAF6EF6-2B7C-3998-00A3-ABE1FB452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" y="5674755"/>
            <a:ext cx="1790579" cy="85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EE3BC-7113-EF9F-E2D7-1F11BBD76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57" y="5516880"/>
            <a:ext cx="994963" cy="994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B0423-6C19-26ED-425A-3D9183EBE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90" b="20200"/>
          <a:stretch/>
        </p:blipFill>
        <p:spPr>
          <a:xfrm>
            <a:off x="3246120" y="5392649"/>
            <a:ext cx="2921644" cy="1165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504149-ED87-5168-A89D-8D46E300FC86}"/>
              </a:ext>
            </a:extLst>
          </p:cNvPr>
          <p:cNvSpPr txBox="1"/>
          <p:nvPr/>
        </p:nvSpPr>
        <p:spPr>
          <a:xfrm>
            <a:off x="73934" y="5097725"/>
            <a:ext cx="363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GRDC Project UOM2401-002RTX</a:t>
            </a:r>
          </a:p>
        </p:txBody>
      </p:sp>
    </p:spTree>
    <p:extLst>
      <p:ext uri="{BB962C8B-B14F-4D97-AF65-F5344CB8AC3E}">
        <p14:creationId xmlns:p14="http://schemas.microsoft.com/office/powerpoint/2010/main" val="214019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574C-6D4A-2838-965C-9C2C441B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Charcoal Rot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6E4FF-DECC-58B1-4636-4021984AD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Caused by species </a:t>
            </a:r>
            <a:r>
              <a:rPr lang="en-AU" i="1" dirty="0" err="1"/>
              <a:t>Macrophomina</a:t>
            </a:r>
            <a:endParaRPr lang="en-AU" i="1" dirty="0"/>
          </a:p>
          <a:p>
            <a:pPr lvl="1"/>
            <a:r>
              <a:rPr lang="en-AU" b="1" i="1" dirty="0"/>
              <a:t>M. </a:t>
            </a:r>
            <a:r>
              <a:rPr lang="en-AU" b="1" i="1" dirty="0" err="1"/>
              <a:t>phaseolina</a:t>
            </a:r>
            <a:endParaRPr lang="en-AU" b="1" i="1" dirty="0"/>
          </a:p>
          <a:p>
            <a:pPr lvl="1"/>
            <a:r>
              <a:rPr lang="en-AU" i="1" dirty="0"/>
              <a:t>M. tecta</a:t>
            </a:r>
            <a:endParaRPr lang="en-AU" dirty="0"/>
          </a:p>
          <a:p>
            <a:r>
              <a:rPr lang="en-AU" dirty="0"/>
              <a:t>Significant disease of summer crops, e.g.</a:t>
            </a:r>
          </a:p>
          <a:p>
            <a:pPr lvl="1"/>
            <a:r>
              <a:rPr lang="en-AU" dirty="0"/>
              <a:t>Sorghum</a:t>
            </a:r>
          </a:p>
          <a:p>
            <a:pPr lvl="1"/>
            <a:r>
              <a:rPr lang="en-AU" b="1" dirty="0"/>
              <a:t>Soybean</a:t>
            </a:r>
          </a:p>
          <a:p>
            <a:r>
              <a:rPr lang="en-AU" dirty="0"/>
              <a:t>Favours hot, dry conditions</a:t>
            </a:r>
          </a:p>
          <a:p>
            <a:pPr lvl="1"/>
            <a:r>
              <a:rPr lang="en-AU" dirty="0"/>
              <a:t>Especially later in the season</a:t>
            </a:r>
          </a:p>
          <a:p>
            <a:r>
              <a:rPr lang="en-AU" dirty="0"/>
              <a:t>Lack of effective management practices</a:t>
            </a:r>
            <a:r>
              <a:rPr lang="en-AU" baseline="30000" dirty="0"/>
              <a:t>***</a:t>
            </a:r>
            <a:endParaRPr lang="en-AU" dirty="0"/>
          </a:p>
          <a:p>
            <a:pPr lvl="1"/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8A89A-1708-AAAA-4847-99DE21757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A0E7D-B81F-1C81-C684-363311B6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288A23-2E0E-3331-E7AE-9475C24F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9EA02-0C62-1754-F411-281B64137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325405"/>
            <a:ext cx="3333750" cy="318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6D64D-5BE2-25BD-D027-1A3BCB026164}"/>
              </a:ext>
            </a:extLst>
          </p:cNvPr>
          <p:cNvSpPr txBox="1"/>
          <p:nvPr/>
        </p:nvSpPr>
        <p:spPr>
          <a:xfrm>
            <a:off x="8512342" y="4510800"/>
            <a:ext cx="3524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Photo: Dr </a:t>
            </a:r>
            <a:r>
              <a:rPr lang="en-AU" sz="1400" dirty="0" err="1"/>
              <a:t>Niloofar</a:t>
            </a:r>
            <a:r>
              <a:rPr lang="en-AU" sz="1400" dirty="0"/>
              <a:t> </a:t>
            </a:r>
            <a:r>
              <a:rPr lang="en-AU" sz="1400" dirty="0" err="1"/>
              <a:t>Vaghefi</a:t>
            </a:r>
            <a:endParaRPr lang="en-AU" sz="1400" dirty="0"/>
          </a:p>
          <a:p>
            <a:r>
              <a:rPr lang="en-AU" sz="1400" dirty="0"/>
              <a:t>“</a:t>
            </a:r>
            <a:r>
              <a:rPr lang="en-US" sz="1400" i="1" dirty="0"/>
              <a:t>Discovery opens new front on charcoal rot research</a:t>
            </a:r>
            <a:r>
              <a:rPr lang="en-US" sz="1400" dirty="0"/>
              <a:t>”, GRDC Groundcover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806306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24D0-716E-DF91-21FC-3E9B2D45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F6D84-5B16-B637-508C-E5F20B146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C56C8-D6A7-AABE-7E2C-FEF87343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C88CC-80DB-D846-1E87-6D1849248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8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D75FC-7494-5FAC-5A04-F7EB3715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744" y="1512787"/>
            <a:ext cx="5531224" cy="1989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1BAD5C-6074-D7B9-F4E3-48436C3286F6}"/>
              </a:ext>
            </a:extLst>
          </p:cNvPr>
          <p:cNvGrpSpPr/>
          <p:nvPr/>
        </p:nvGrpSpPr>
        <p:grpSpPr>
          <a:xfrm>
            <a:off x="3146222" y="3959183"/>
            <a:ext cx="5012267" cy="2142066"/>
            <a:chOff x="3191933" y="4047067"/>
            <a:chExt cx="5012267" cy="21420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1C6B00-E453-B1AE-8087-0A9B7D83775E}"/>
                </a:ext>
              </a:extLst>
            </p:cNvPr>
            <p:cNvSpPr/>
            <p:nvPr/>
          </p:nvSpPr>
          <p:spPr>
            <a:xfrm>
              <a:off x="3191933" y="4047067"/>
              <a:ext cx="5012267" cy="21420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37C099-0E4E-0956-EB79-4D330C797A97}"/>
                </a:ext>
              </a:extLst>
            </p:cNvPr>
            <p:cNvGrpSpPr/>
            <p:nvPr/>
          </p:nvGrpSpPr>
          <p:grpSpPr>
            <a:xfrm>
              <a:off x="3345853" y="4235748"/>
              <a:ext cx="4613006" cy="1674529"/>
              <a:chOff x="3345853" y="4235748"/>
              <a:chExt cx="4613006" cy="1674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7E1550E-5E93-F364-AD1C-1DCD31C92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45853" y="4745454"/>
                <a:ext cx="4613006" cy="116482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FD752AA-7E05-B072-B422-B6806B2D6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3873" y="4235748"/>
                <a:ext cx="2950674" cy="5944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3361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10816-2BF9-457E-0CB6-EE0B7681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C99B6C-1CE6-5DF9-3133-EC8674C98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91686">
            <a:off x="7777817" y="1799993"/>
            <a:ext cx="2934616" cy="4082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C1DF39-6DAB-687E-50A8-7E6CB675C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48358">
            <a:off x="1137779" y="1859043"/>
            <a:ext cx="2252965" cy="3469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725635-B7B3-2BAA-F87C-E32B9E7ED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Methodology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5CB3B-0361-4B56-A1E4-CB6178A8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BIBC November 2025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1BAA5-F5EA-79E5-58D1-3AF6AC6E9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Functional Data Analysis for the Australian Grains Industry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D64EF-6D23-97CB-78F0-04B4675F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AU"/>
              <a:t>Slide </a:t>
            </a:r>
            <a:fld id="{CCDA8BF3-FBE2-49A4-91B5-79A8FFCE2D69}" type="slidenum">
              <a:rPr lang="en-AU" smtClean="0"/>
              <a:pPr/>
              <a:t>9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8BF900-6A91-F50D-9222-1D453F43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744" y="1512787"/>
            <a:ext cx="5531224" cy="1989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222FE05-A059-C9A6-036B-77358B3A7F65}"/>
              </a:ext>
            </a:extLst>
          </p:cNvPr>
          <p:cNvGrpSpPr/>
          <p:nvPr/>
        </p:nvGrpSpPr>
        <p:grpSpPr>
          <a:xfrm>
            <a:off x="3141133" y="4004734"/>
            <a:ext cx="5012267" cy="2142066"/>
            <a:chOff x="3191933" y="4047067"/>
            <a:chExt cx="5012267" cy="21420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1AF35B-85F3-2D2A-49F1-DD057C4400C4}"/>
                </a:ext>
              </a:extLst>
            </p:cNvPr>
            <p:cNvSpPr/>
            <p:nvPr/>
          </p:nvSpPr>
          <p:spPr>
            <a:xfrm>
              <a:off x="3191933" y="4047067"/>
              <a:ext cx="5012267" cy="214206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26A5CB-77B7-3482-48F4-8328DC17AA20}"/>
                </a:ext>
              </a:extLst>
            </p:cNvPr>
            <p:cNvGrpSpPr/>
            <p:nvPr/>
          </p:nvGrpSpPr>
          <p:grpSpPr>
            <a:xfrm>
              <a:off x="3345853" y="4235748"/>
              <a:ext cx="4613006" cy="1674529"/>
              <a:chOff x="3345853" y="4235748"/>
              <a:chExt cx="4613006" cy="1674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DBBCD8F-750B-200D-0B1E-4BA1F8927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45853" y="4745454"/>
                <a:ext cx="4613006" cy="116482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7A27F79-50F6-08FF-750B-549B2816D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3873" y="4235748"/>
                <a:ext cx="2950674" cy="59441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17809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CDM Colours">
      <a:dk1>
        <a:srgbClr val="353535"/>
      </a:dk1>
      <a:lt1>
        <a:sysClr val="window" lastClr="FFFFFF"/>
      </a:lt1>
      <a:dk2>
        <a:srgbClr val="0A6A86"/>
      </a:dk2>
      <a:lt2>
        <a:srgbClr val="F1F0F0"/>
      </a:lt2>
      <a:accent1>
        <a:srgbClr val="31859C"/>
      </a:accent1>
      <a:accent2>
        <a:srgbClr val="54921E"/>
      </a:accent2>
      <a:accent3>
        <a:srgbClr val="FFBC42"/>
      </a:accent3>
      <a:accent4>
        <a:srgbClr val="648FD2"/>
      </a:accent4>
      <a:accent5>
        <a:srgbClr val="EC8525"/>
      </a:accent5>
      <a:accent6>
        <a:srgbClr val="31859C"/>
      </a:accent6>
      <a:hlink>
        <a:srgbClr val="0A6A86"/>
      </a:hlink>
      <a:folHlink>
        <a:srgbClr val="954F72"/>
      </a:folHlink>
    </a:clrScheme>
    <a:fontScheme name="CCDM Fonts">
      <a:majorFont>
        <a:latin typeface="Effra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DM Powerpoint Template - All designs.pptx" id="{0EE8366A-C5BF-4E8C-A3C1-4182C7A04145}" vid="{0EADF1BA-71CC-446A-86A9-5296D11309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CCDM Powerpoint Template - All designs</Template>
  <TotalTime>21694</TotalTime>
  <Words>1006</Words>
  <Application>Microsoft Office PowerPoint</Application>
  <PresentationFormat>Widescreen</PresentationFormat>
  <Paragraphs>242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Aptos</vt:lpstr>
      <vt:lpstr>Arial</vt:lpstr>
      <vt:lpstr>Calibri</vt:lpstr>
      <vt:lpstr>Cambria Math</vt:lpstr>
      <vt:lpstr>Courier New</vt:lpstr>
      <vt:lpstr>Effra</vt:lpstr>
      <vt:lpstr>Open Sans</vt:lpstr>
      <vt:lpstr>Open Sans Semibold</vt:lpstr>
      <vt:lpstr>Wingdings</vt:lpstr>
      <vt:lpstr>Office Theme</vt:lpstr>
      <vt:lpstr>Functional Data Analysis for the Australian Grains Industry</vt:lpstr>
      <vt:lpstr>Point Data</vt:lpstr>
      <vt:lpstr>Functional Data Analysis</vt:lpstr>
      <vt:lpstr>Extracting Functional Data</vt:lpstr>
      <vt:lpstr>Functional (T-)Testing Procedure</vt:lpstr>
      <vt:lpstr>Charcoal Rot</vt:lpstr>
      <vt:lpstr>Charcoal Rot Overview</vt:lpstr>
      <vt:lpstr>Methodology</vt:lpstr>
      <vt:lpstr>Methodology</vt:lpstr>
      <vt:lpstr>Experimental Setup</vt:lpstr>
      <vt:lpstr>FDA Results</vt:lpstr>
      <vt:lpstr>LMM Results</vt:lpstr>
      <vt:lpstr>Frost and Stubble</vt:lpstr>
      <vt:lpstr>Frost and Stubble Overview</vt:lpstr>
      <vt:lpstr>Experimental Setup</vt:lpstr>
      <vt:lpstr>Methodology</vt:lpstr>
      <vt:lpstr>Temperature Results</vt:lpstr>
      <vt:lpstr>D¹(Temperature) Results</vt:lpstr>
      <vt:lpstr>Summary</vt:lpstr>
      <vt:lpstr>Future FDA Research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Braden Thorne</dc:creator>
  <cp:lastModifiedBy>Braden Thorne</cp:lastModifiedBy>
  <cp:revision>1</cp:revision>
  <dcterms:created xsi:type="dcterms:W3CDTF">2025-09-23T01:38:08Z</dcterms:created>
  <dcterms:modified xsi:type="dcterms:W3CDTF">2025-11-25T12:45:33Z</dcterms:modified>
</cp:coreProperties>
</file>